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1"/>
  </p:notesMasterIdLst>
  <p:sldIdLst>
    <p:sldId id="317" r:id="rId2"/>
    <p:sldId id="309" r:id="rId3"/>
    <p:sldId id="308" r:id="rId4"/>
    <p:sldId id="312" r:id="rId5"/>
    <p:sldId id="313" r:id="rId6"/>
    <p:sldId id="314" r:id="rId7"/>
    <p:sldId id="315" r:id="rId8"/>
    <p:sldId id="316" r:id="rId9"/>
    <p:sldId id="318" r:id="rId10"/>
  </p:sldIdLst>
  <p:sldSz cx="18288000" cy="10287000"/>
  <p:notesSz cx="6858000" cy="9144000"/>
  <p:embeddedFontLst>
    <p:embeddedFont>
      <p:font typeface="Anton" panose="00000500000000000000" pitchFamily="2" charset="0"/>
      <p:regular r:id="rId12"/>
    </p:embeddedFont>
    <p:embeddedFont>
      <p:font typeface="Calibri (MS)" panose="020B0604020202020204" charset="0"/>
      <p:regular r:id="rId13"/>
    </p:embeddedFont>
    <p:embeddedFont>
      <p:font typeface="Tek Tall Arabic medium Bold" panose="020B0604020202020204" charset="-78"/>
      <p:regular r:id="rId14"/>
    </p:embeddedFont>
    <p:embeddedFont>
      <p:font typeface="Teko" panose="02000000000000000000" pitchFamily="2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DB5"/>
    <a:srgbClr val="7AA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06648E-801F-4766-B106-1847FBE98A9B}" v="81" dt="2025-01-24T09:12:38.6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24" d="100"/>
          <a:sy n="24" d="100"/>
        </p:scale>
        <p:origin x="2482" y="11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scha Marchinkowski" userId="c2920dcb-c177-42d1-a051-60bccf697fc5" providerId="ADAL" clId="{5706648E-801F-4766-B106-1847FBE98A9B}"/>
    <pc:docChg chg="undo custSel addSld delSld modSld sldOrd">
      <pc:chgData name="Sascha Marchinkowski" userId="c2920dcb-c177-42d1-a051-60bccf697fc5" providerId="ADAL" clId="{5706648E-801F-4766-B106-1847FBE98A9B}" dt="2025-01-24T09:12:38.601" v="205"/>
      <pc:docMkLst>
        <pc:docMk/>
      </pc:docMkLst>
      <pc:sldChg chg="del">
        <pc:chgData name="Sascha Marchinkowski" userId="c2920dcb-c177-42d1-a051-60bccf697fc5" providerId="ADAL" clId="{5706648E-801F-4766-B106-1847FBE98A9B}" dt="2025-01-22T06:19:15.599" v="0" actId="47"/>
        <pc:sldMkLst>
          <pc:docMk/>
          <pc:sldMk cId="0" sldId="256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60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61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66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69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72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73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74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75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76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77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78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79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80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81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82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83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84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85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86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87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88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89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90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91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92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93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94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95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96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97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98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299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300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301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302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0" sldId="303"/>
        </pc:sldMkLst>
      </pc:sldChg>
      <pc:sldChg chg="addSp delSp modSp mod modTransition">
        <pc:chgData name="Sascha Marchinkowski" userId="c2920dcb-c177-42d1-a051-60bccf697fc5" providerId="ADAL" clId="{5706648E-801F-4766-B106-1847FBE98A9B}" dt="2025-01-24T09:04:27.008" v="181"/>
        <pc:sldMkLst>
          <pc:docMk/>
          <pc:sldMk cId="585106142" sldId="308"/>
        </pc:sldMkLst>
        <pc:spChg chg="del topLvl">
          <ac:chgData name="Sascha Marchinkowski" userId="c2920dcb-c177-42d1-a051-60bccf697fc5" providerId="ADAL" clId="{5706648E-801F-4766-B106-1847FBE98A9B}" dt="2025-01-24T08:42:44.624" v="88" actId="478"/>
          <ac:spMkLst>
            <pc:docMk/>
            <pc:sldMk cId="585106142" sldId="308"/>
            <ac:spMk id="2" creationId="{C5CEBBD5-B5DD-B7AB-7710-7BD58B377BB4}"/>
          </ac:spMkLst>
        </pc:spChg>
        <pc:spChg chg="del topLvl">
          <ac:chgData name="Sascha Marchinkowski" userId="c2920dcb-c177-42d1-a051-60bccf697fc5" providerId="ADAL" clId="{5706648E-801F-4766-B106-1847FBE98A9B}" dt="2025-01-24T08:42:44.624" v="88" actId="478"/>
          <ac:spMkLst>
            <pc:docMk/>
            <pc:sldMk cId="585106142" sldId="308"/>
            <ac:spMk id="3" creationId="{90522298-C190-4201-5C16-96F3BE956F48}"/>
          </ac:spMkLst>
        </pc:spChg>
        <pc:spChg chg="mod">
          <ac:chgData name="Sascha Marchinkowski" userId="c2920dcb-c177-42d1-a051-60bccf697fc5" providerId="ADAL" clId="{5706648E-801F-4766-B106-1847FBE98A9B}" dt="2025-01-24T08:43:12.263" v="95" actId="403"/>
          <ac:spMkLst>
            <pc:docMk/>
            <pc:sldMk cId="585106142" sldId="308"/>
            <ac:spMk id="10" creationId="{E4403753-7953-3006-1F74-E0CD6A626625}"/>
          </ac:spMkLst>
        </pc:spChg>
        <pc:spChg chg="add del mod">
          <ac:chgData name="Sascha Marchinkowski" userId="c2920dcb-c177-42d1-a051-60bccf697fc5" providerId="ADAL" clId="{5706648E-801F-4766-B106-1847FBE98A9B}" dt="2025-01-24T08:42:55.490" v="90" actId="478"/>
          <ac:spMkLst>
            <pc:docMk/>
            <pc:sldMk cId="585106142" sldId="308"/>
            <ac:spMk id="11" creationId="{554DF72E-841D-926B-7CE3-352FAAFB6977}"/>
          </ac:spMkLst>
        </pc:spChg>
        <pc:spChg chg="mod">
          <ac:chgData name="Sascha Marchinkowski" userId="c2920dcb-c177-42d1-a051-60bccf697fc5" providerId="ADAL" clId="{5706648E-801F-4766-B106-1847FBE98A9B}" dt="2025-01-24T08:42:56.003" v="91"/>
          <ac:spMkLst>
            <pc:docMk/>
            <pc:sldMk cId="585106142" sldId="308"/>
            <ac:spMk id="13" creationId="{C3616F95-C40F-2FBA-17C6-D282D8852488}"/>
          </ac:spMkLst>
        </pc:spChg>
        <pc:spChg chg="mod">
          <ac:chgData name="Sascha Marchinkowski" userId="c2920dcb-c177-42d1-a051-60bccf697fc5" providerId="ADAL" clId="{5706648E-801F-4766-B106-1847FBE98A9B}" dt="2025-01-24T08:42:56.003" v="91"/>
          <ac:spMkLst>
            <pc:docMk/>
            <pc:sldMk cId="585106142" sldId="308"/>
            <ac:spMk id="14" creationId="{1A8E806F-51DA-34E3-FA2A-9064104ACCC9}"/>
          </ac:spMkLst>
        </pc:spChg>
        <pc:spChg chg="mod">
          <ac:chgData name="Sascha Marchinkowski" userId="c2920dcb-c177-42d1-a051-60bccf697fc5" providerId="ADAL" clId="{5706648E-801F-4766-B106-1847FBE98A9B}" dt="2025-01-24T08:46:58.030" v="130"/>
          <ac:spMkLst>
            <pc:docMk/>
            <pc:sldMk cId="585106142" sldId="308"/>
            <ac:spMk id="16" creationId="{A38E476B-4552-4D36-7A0E-F511C61DEFDF}"/>
          </ac:spMkLst>
        </pc:spChg>
        <pc:spChg chg="mod">
          <ac:chgData name="Sascha Marchinkowski" userId="c2920dcb-c177-42d1-a051-60bccf697fc5" providerId="ADAL" clId="{5706648E-801F-4766-B106-1847FBE98A9B}" dt="2025-01-24T08:46:58.030" v="130"/>
          <ac:spMkLst>
            <pc:docMk/>
            <pc:sldMk cId="585106142" sldId="308"/>
            <ac:spMk id="17" creationId="{E73390CB-FA1B-681E-60C6-9C3A3F3B8912}"/>
          </ac:spMkLst>
        </pc:spChg>
        <pc:grpChg chg="del">
          <ac:chgData name="Sascha Marchinkowski" userId="c2920dcb-c177-42d1-a051-60bccf697fc5" providerId="ADAL" clId="{5706648E-801F-4766-B106-1847FBE98A9B}" dt="2025-01-24T08:46:57.260" v="129" actId="478"/>
          <ac:grpSpMkLst>
            <pc:docMk/>
            <pc:sldMk cId="585106142" sldId="308"/>
            <ac:grpSpMk id="8" creationId="{46E4EA56-1E74-846B-FDBF-708E5EC616A5}"/>
          </ac:grpSpMkLst>
        </pc:grpChg>
        <pc:grpChg chg="add mod">
          <ac:chgData name="Sascha Marchinkowski" userId="c2920dcb-c177-42d1-a051-60bccf697fc5" providerId="ADAL" clId="{5706648E-801F-4766-B106-1847FBE98A9B}" dt="2025-01-24T08:42:59.826" v="92" actId="1076"/>
          <ac:grpSpMkLst>
            <pc:docMk/>
            <pc:sldMk cId="585106142" sldId="308"/>
            <ac:grpSpMk id="12" creationId="{12479451-F15A-9FFC-65BD-1E6E290979F2}"/>
          </ac:grpSpMkLst>
        </pc:grpChg>
        <pc:grpChg chg="add mod">
          <ac:chgData name="Sascha Marchinkowski" userId="c2920dcb-c177-42d1-a051-60bccf697fc5" providerId="ADAL" clId="{5706648E-801F-4766-B106-1847FBE98A9B}" dt="2025-01-24T08:47:00.081" v="131" actId="1076"/>
          <ac:grpSpMkLst>
            <pc:docMk/>
            <pc:sldMk cId="585106142" sldId="308"/>
            <ac:grpSpMk id="15" creationId="{249B4735-31E1-0714-AD4E-C61D443F6A69}"/>
          </ac:grpSpMkLst>
        </pc:grpChg>
        <pc:grpChg chg="del">
          <ac:chgData name="Sascha Marchinkowski" userId="c2920dcb-c177-42d1-a051-60bccf697fc5" providerId="ADAL" clId="{5706648E-801F-4766-B106-1847FBE98A9B}" dt="2025-01-24T08:42:44.624" v="88" actId="478"/>
          <ac:grpSpMkLst>
            <pc:docMk/>
            <pc:sldMk cId="585106142" sldId="308"/>
            <ac:grpSpMk id="38" creationId="{42C01382-0ED6-56EE-0263-22E8D6347F69}"/>
          </ac:grpSpMkLst>
        </pc:grpChg>
      </pc:sldChg>
      <pc:sldChg chg="addSp delSp modSp mod modTransition modAnim">
        <pc:chgData name="Sascha Marchinkowski" userId="c2920dcb-c177-42d1-a051-60bccf697fc5" providerId="ADAL" clId="{5706648E-801F-4766-B106-1847FBE98A9B}" dt="2025-01-24T09:06:24.628" v="203"/>
        <pc:sldMkLst>
          <pc:docMk/>
          <pc:sldMk cId="2299710482" sldId="309"/>
        </pc:sldMkLst>
        <pc:spChg chg="mod">
          <ac:chgData name="Sascha Marchinkowski" userId="c2920dcb-c177-42d1-a051-60bccf697fc5" providerId="ADAL" clId="{5706648E-801F-4766-B106-1847FBE98A9B}" dt="2025-01-24T08:42:26.391" v="87" actId="1038"/>
          <ac:spMkLst>
            <pc:docMk/>
            <pc:sldMk cId="2299710482" sldId="309"/>
            <ac:spMk id="3" creationId="{6E0DF2FB-015D-C4B6-9946-2B55375F46C2}"/>
          </ac:spMkLst>
        </pc:spChg>
        <pc:spChg chg="mod">
          <ac:chgData name="Sascha Marchinkowski" userId="c2920dcb-c177-42d1-a051-60bccf697fc5" providerId="ADAL" clId="{5706648E-801F-4766-B106-1847FBE98A9B}" dt="2025-01-24T08:41:16.517" v="77"/>
          <ac:spMkLst>
            <pc:docMk/>
            <pc:sldMk cId="2299710482" sldId="309"/>
            <ac:spMk id="9" creationId="{1103C9BA-06EF-2ABE-36BB-C9D2EDE0DEFC}"/>
          </ac:spMkLst>
        </pc:spChg>
        <pc:spChg chg="mod">
          <ac:chgData name="Sascha Marchinkowski" userId="c2920dcb-c177-42d1-a051-60bccf697fc5" providerId="ADAL" clId="{5706648E-801F-4766-B106-1847FBE98A9B}" dt="2025-01-24T08:41:05.340" v="75" actId="165"/>
          <ac:spMkLst>
            <pc:docMk/>
            <pc:sldMk cId="2299710482" sldId="309"/>
            <ac:spMk id="11" creationId="{098A87D6-7D63-E8E3-0816-C5D6C57D9304}"/>
          </ac:spMkLst>
        </pc:spChg>
        <pc:spChg chg="mod">
          <ac:chgData name="Sascha Marchinkowski" userId="c2920dcb-c177-42d1-a051-60bccf697fc5" providerId="ADAL" clId="{5706648E-801F-4766-B106-1847FBE98A9B}" dt="2025-01-24T08:41:05.340" v="75" actId="165"/>
          <ac:spMkLst>
            <pc:docMk/>
            <pc:sldMk cId="2299710482" sldId="309"/>
            <ac:spMk id="12" creationId="{8D625AEE-1C9A-4AF7-660B-C266237C0DF4}"/>
          </ac:spMkLst>
        </pc:spChg>
        <pc:spChg chg="mod">
          <ac:chgData name="Sascha Marchinkowski" userId="c2920dcb-c177-42d1-a051-60bccf697fc5" providerId="ADAL" clId="{5706648E-801F-4766-B106-1847FBE98A9B}" dt="2025-01-24T08:41:05.340" v="75" actId="165"/>
          <ac:spMkLst>
            <pc:docMk/>
            <pc:sldMk cId="2299710482" sldId="309"/>
            <ac:spMk id="13" creationId="{E716F221-20B3-EAE1-D2A7-4B9E766F3B2B}"/>
          </ac:spMkLst>
        </pc:spChg>
        <pc:spChg chg="mod">
          <ac:chgData name="Sascha Marchinkowski" userId="c2920dcb-c177-42d1-a051-60bccf697fc5" providerId="ADAL" clId="{5706648E-801F-4766-B106-1847FBE98A9B}" dt="2025-01-24T08:41:05.340" v="75" actId="165"/>
          <ac:spMkLst>
            <pc:docMk/>
            <pc:sldMk cId="2299710482" sldId="309"/>
            <ac:spMk id="14" creationId="{597AB5CA-31E2-6D31-05E4-ABF35442EC3F}"/>
          </ac:spMkLst>
        </pc:spChg>
        <pc:spChg chg="mod">
          <ac:chgData name="Sascha Marchinkowski" userId="c2920dcb-c177-42d1-a051-60bccf697fc5" providerId="ADAL" clId="{5706648E-801F-4766-B106-1847FBE98A9B}" dt="2025-01-24T08:41:05.340" v="75" actId="165"/>
          <ac:spMkLst>
            <pc:docMk/>
            <pc:sldMk cId="2299710482" sldId="309"/>
            <ac:spMk id="15" creationId="{1C9A5DA2-5A0F-984E-8051-CBE308B9757B}"/>
          </ac:spMkLst>
        </pc:spChg>
        <pc:spChg chg="mod">
          <ac:chgData name="Sascha Marchinkowski" userId="c2920dcb-c177-42d1-a051-60bccf697fc5" providerId="ADAL" clId="{5706648E-801F-4766-B106-1847FBE98A9B}" dt="2025-01-24T08:41:05.340" v="75" actId="165"/>
          <ac:spMkLst>
            <pc:docMk/>
            <pc:sldMk cId="2299710482" sldId="309"/>
            <ac:spMk id="16" creationId="{70FC5BCC-B430-8CEA-8D20-7BFF549D3ED2}"/>
          </ac:spMkLst>
        </pc:spChg>
        <pc:spChg chg="mod">
          <ac:chgData name="Sascha Marchinkowski" userId="c2920dcb-c177-42d1-a051-60bccf697fc5" providerId="ADAL" clId="{5706648E-801F-4766-B106-1847FBE98A9B}" dt="2025-01-24T08:41:16.517" v="77"/>
          <ac:spMkLst>
            <pc:docMk/>
            <pc:sldMk cId="2299710482" sldId="309"/>
            <ac:spMk id="19" creationId="{27DA8F4C-9266-3E30-0CE4-B3A87A565D87}"/>
          </ac:spMkLst>
        </pc:spChg>
        <pc:spChg chg="mod">
          <ac:chgData name="Sascha Marchinkowski" userId="c2920dcb-c177-42d1-a051-60bccf697fc5" providerId="ADAL" clId="{5706648E-801F-4766-B106-1847FBE98A9B}" dt="2025-01-24T08:41:16.517" v="77"/>
          <ac:spMkLst>
            <pc:docMk/>
            <pc:sldMk cId="2299710482" sldId="309"/>
            <ac:spMk id="20" creationId="{1EAD9E17-330D-5725-B350-9DBE0D7187C5}"/>
          </ac:spMkLst>
        </pc:spChg>
        <pc:spChg chg="mod">
          <ac:chgData name="Sascha Marchinkowski" userId="c2920dcb-c177-42d1-a051-60bccf697fc5" providerId="ADAL" clId="{5706648E-801F-4766-B106-1847FBE98A9B}" dt="2025-01-24T08:41:16.517" v="77"/>
          <ac:spMkLst>
            <pc:docMk/>
            <pc:sldMk cId="2299710482" sldId="309"/>
            <ac:spMk id="21" creationId="{6D5A020D-220B-4F6C-6958-821A2704EEFA}"/>
          </ac:spMkLst>
        </pc:spChg>
        <pc:spChg chg="mod">
          <ac:chgData name="Sascha Marchinkowski" userId="c2920dcb-c177-42d1-a051-60bccf697fc5" providerId="ADAL" clId="{5706648E-801F-4766-B106-1847FBE98A9B}" dt="2025-01-24T08:41:16.517" v="77"/>
          <ac:spMkLst>
            <pc:docMk/>
            <pc:sldMk cId="2299710482" sldId="309"/>
            <ac:spMk id="22" creationId="{981B3E69-F1AD-B23E-FAEB-95D69C7DAC8E}"/>
          </ac:spMkLst>
        </pc:spChg>
        <pc:spChg chg="mod">
          <ac:chgData name="Sascha Marchinkowski" userId="c2920dcb-c177-42d1-a051-60bccf697fc5" providerId="ADAL" clId="{5706648E-801F-4766-B106-1847FBE98A9B}" dt="2025-01-24T08:41:16.517" v="77"/>
          <ac:spMkLst>
            <pc:docMk/>
            <pc:sldMk cId="2299710482" sldId="309"/>
            <ac:spMk id="23" creationId="{0F321C76-543C-7B5B-7E20-F247D0BC06D2}"/>
          </ac:spMkLst>
        </pc:spChg>
        <pc:spChg chg="mod">
          <ac:chgData name="Sascha Marchinkowski" userId="c2920dcb-c177-42d1-a051-60bccf697fc5" providerId="ADAL" clId="{5706648E-801F-4766-B106-1847FBE98A9B}" dt="2025-01-24T08:41:45.116" v="80"/>
          <ac:spMkLst>
            <pc:docMk/>
            <pc:sldMk cId="2299710482" sldId="309"/>
            <ac:spMk id="28" creationId="{7646311D-EE65-E663-9144-3AF1F9843885}"/>
          </ac:spMkLst>
        </pc:spChg>
        <pc:spChg chg="mod">
          <ac:chgData name="Sascha Marchinkowski" userId="c2920dcb-c177-42d1-a051-60bccf697fc5" providerId="ADAL" clId="{5706648E-801F-4766-B106-1847FBE98A9B}" dt="2025-01-24T08:41:45.116" v="80"/>
          <ac:spMkLst>
            <pc:docMk/>
            <pc:sldMk cId="2299710482" sldId="309"/>
            <ac:spMk id="29" creationId="{5DDAF37F-ED3F-FDF0-AB45-965023417B21}"/>
          </ac:spMkLst>
        </pc:spChg>
        <pc:spChg chg="mod">
          <ac:chgData name="Sascha Marchinkowski" userId="c2920dcb-c177-42d1-a051-60bccf697fc5" providerId="ADAL" clId="{5706648E-801F-4766-B106-1847FBE98A9B}" dt="2025-01-24T08:41:45.116" v="80"/>
          <ac:spMkLst>
            <pc:docMk/>
            <pc:sldMk cId="2299710482" sldId="309"/>
            <ac:spMk id="30" creationId="{E24D3F01-248D-8B80-D127-2A1071C192BE}"/>
          </ac:spMkLst>
        </pc:spChg>
        <pc:spChg chg="add del mod topLvl">
          <ac:chgData name="Sascha Marchinkowski" userId="c2920dcb-c177-42d1-a051-60bccf697fc5" providerId="ADAL" clId="{5706648E-801F-4766-B106-1847FBE98A9B}" dt="2025-01-24T08:41:49.621" v="81" actId="164"/>
          <ac:spMkLst>
            <pc:docMk/>
            <pc:sldMk cId="2299710482" sldId="309"/>
            <ac:spMk id="31" creationId="{8A03B25F-EF0A-2EEA-A652-7697C4F5E8C5}"/>
          </ac:spMkLst>
        </pc:spChg>
        <pc:spChg chg="mod">
          <ac:chgData name="Sascha Marchinkowski" userId="c2920dcb-c177-42d1-a051-60bccf697fc5" providerId="ADAL" clId="{5706648E-801F-4766-B106-1847FBE98A9B}" dt="2025-01-24T08:41:45.116" v="80"/>
          <ac:spMkLst>
            <pc:docMk/>
            <pc:sldMk cId="2299710482" sldId="309"/>
            <ac:spMk id="32" creationId="{5662D805-F63E-5B02-37A4-078039AA2C98}"/>
          </ac:spMkLst>
        </pc:spChg>
        <pc:spChg chg="mod">
          <ac:chgData name="Sascha Marchinkowski" userId="c2920dcb-c177-42d1-a051-60bccf697fc5" providerId="ADAL" clId="{5706648E-801F-4766-B106-1847FBE98A9B}" dt="2025-01-24T08:41:45.116" v="80"/>
          <ac:spMkLst>
            <pc:docMk/>
            <pc:sldMk cId="2299710482" sldId="309"/>
            <ac:spMk id="33" creationId="{93027537-0BC7-7DB5-A8A6-1708EF3AB5F3}"/>
          </ac:spMkLst>
        </pc:spChg>
        <pc:spChg chg="mod">
          <ac:chgData name="Sascha Marchinkowski" userId="c2920dcb-c177-42d1-a051-60bccf697fc5" providerId="ADAL" clId="{5706648E-801F-4766-B106-1847FBE98A9B}" dt="2025-01-24T08:41:45.116" v="80"/>
          <ac:spMkLst>
            <pc:docMk/>
            <pc:sldMk cId="2299710482" sldId="309"/>
            <ac:spMk id="34" creationId="{5B397F99-189B-B48A-E031-787D647EF319}"/>
          </ac:spMkLst>
        </pc:spChg>
        <pc:grpChg chg="add mod">
          <ac:chgData name="Sascha Marchinkowski" userId="c2920dcb-c177-42d1-a051-60bccf697fc5" providerId="ADAL" clId="{5706648E-801F-4766-B106-1847FBE98A9B}" dt="2025-01-24T08:41:16.517" v="77"/>
          <ac:grpSpMkLst>
            <pc:docMk/>
            <pc:sldMk cId="2299710482" sldId="309"/>
            <ac:grpSpMk id="7" creationId="{AC3618DD-C54D-113D-5076-BEAAB9ABC2A3}"/>
          </ac:grpSpMkLst>
        </pc:grpChg>
        <pc:grpChg chg="add del mod topLvl">
          <ac:chgData name="Sascha Marchinkowski" userId="c2920dcb-c177-42d1-a051-60bccf697fc5" providerId="ADAL" clId="{5706648E-801F-4766-B106-1847FBE98A9B}" dt="2025-01-24T08:41:41.165" v="79" actId="478"/>
          <ac:grpSpMkLst>
            <pc:docMk/>
            <pc:sldMk cId="2299710482" sldId="309"/>
            <ac:grpSpMk id="10" creationId="{DA506A63-AB3F-9D3A-BB8A-C60FB665FEDD}"/>
          </ac:grpSpMkLst>
        </pc:grpChg>
        <pc:grpChg chg="add del mod">
          <ac:chgData name="Sascha Marchinkowski" userId="c2920dcb-c177-42d1-a051-60bccf697fc5" providerId="ADAL" clId="{5706648E-801F-4766-B106-1847FBE98A9B}" dt="2025-01-24T08:41:05.340" v="75" actId="165"/>
          <ac:grpSpMkLst>
            <pc:docMk/>
            <pc:sldMk cId="2299710482" sldId="309"/>
            <ac:grpSpMk id="26" creationId="{DC268F4C-CD01-8B96-1CED-87DA7750C6D9}"/>
          </ac:grpSpMkLst>
        </pc:grpChg>
        <pc:grpChg chg="add mod">
          <ac:chgData name="Sascha Marchinkowski" userId="c2920dcb-c177-42d1-a051-60bccf697fc5" providerId="ADAL" clId="{5706648E-801F-4766-B106-1847FBE98A9B}" dt="2025-01-24T08:41:49.621" v="81" actId="164"/>
          <ac:grpSpMkLst>
            <pc:docMk/>
            <pc:sldMk cId="2299710482" sldId="309"/>
            <ac:grpSpMk id="27" creationId="{FE982457-724E-CA02-8997-0ED8277E6CD2}"/>
          </ac:grpSpMkLst>
        </pc:grpChg>
        <pc:grpChg chg="add mod">
          <ac:chgData name="Sascha Marchinkowski" userId="c2920dcb-c177-42d1-a051-60bccf697fc5" providerId="ADAL" clId="{5706648E-801F-4766-B106-1847FBE98A9B}" dt="2025-01-24T08:41:49.621" v="81" actId="164"/>
          <ac:grpSpMkLst>
            <pc:docMk/>
            <pc:sldMk cId="2299710482" sldId="309"/>
            <ac:grpSpMk id="37" creationId="{B4B33934-AEAB-BEFC-E754-839F55F698EF}"/>
          </ac:grpSpMkLst>
        </pc:grpChg>
        <pc:picChg chg="mod">
          <ac:chgData name="Sascha Marchinkowski" userId="c2920dcb-c177-42d1-a051-60bccf697fc5" providerId="ADAL" clId="{5706648E-801F-4766-B106-1847FBE98A9B}" dt="2025-01-24T08:41:05.340" v="75" actId="165"/>
          <ac:picMkLst>
            <pc:docMk/>
            <pc:sldMk cId="2299710482" sldId="309"/>
            <ac:picMk id="18" creationId="{7356FE69-3A11-9F07-BE9D-343F5047D64C}"/>
          </ac:picMkLst>
        </pc:picChg>
        <pc:picChg chg="mod">
          <ac:chgData name="Sascha Marchinkowski" userId="c2920dcb-c177-42d1-a051-60bccf697fc5" providerId="ADAL" clId="{5706648E-801F-4766-B106-1847FBE98A9B}" dt="2025-01-24T08:41:16.517" v="77"/>
          <ac:picMkLst>
            <pc:docMk/>
            <pc:sldMk cId="2299710482" sldId="309"/>
            <ac:picMk id="25" creationId="{2551A803-4F9B-19AB-4655-118F77146BD7}"/>
          </ac:picMkLst>
        </pc:picChg>
        <pc:picChg chg="mod">
          <ac:chgData name="Sascha Marchinkowski" userId="c2920dcb-c177-42d1-a051-60bccf697fc5" providerId="ADAL" clId="{5706648E-801F-4766-B106-1847FBE98A9B}" dt="2025-01-24T08:41:45.116" v="80"/>
          <ac:picMkLst>
            <pc:docMk/>
            <pc:sldMk cId="2299710482" sldId="309"/>
            <ac:picMk id="36" creationId="{DB010933-69FC-3A76-F538-E10044EFEA4A}"/>
          </ac:picMkLst>
        </pc:picChg>
        <pc:cxnChg chg="mod">
          <ac:chgData name="Sascha Marchinkowski" userId="c2920dcb-c177-42d1-a051-60bccf697fc5" providerId="ADAL" clId="{5706648E-801F-4766-B106-1847FBE98A9B}" dt="2025-01-24T08:41:16.517" v="77"/>
          <ac:cxnSpMkLst>
            <pc:docMk/>
            <pc:sldMk cId="2299710482" sldId="309"/>
            <ac:cxnSpMk id="24" creationId="{879A5A29-081B-AE56-9856-D3FFCFBD3CE5}"/>
          </ac:cxnSpMkLst>
        </pc:cxnChg>
        <pc:cxnChg chg="mod">
          <ac:chgData name="Sascha Marchinkowski" userId="c2920dcb-c177-42d1-a051-60bccf697fc5" providerId="ADAL" clId="{5706648E-801F-4766-B106-1847FBE98A9B}" dt="2025-01-24T08:41:45.116" v="80"/>
          <ac:cxnSpMkLst>
            <pc:docMk/>
            <pc:sldMk cId="2299710482" sldId="309"/>
            <ac:cxnSpMk id="35" creationId="{E093A546-AF63-9D1D-C321-295902545875}"/>
          </ac:cxnSpMkLst>
        </pc:cxnChg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3909499225" sldId="310"/>
        </pc:sldMkLst>
      </pc:sldChg>
      <pc:sldChg chg="addSp delSp modSp mod">
        <pc:chgData name="Sascha Marchinkowski" userId="c2920dcb-c177-42d1-a051-60bccf697fc5" providerId="ADAL" clId="{5706648E-801F-4766-B106-1847FBE98A9B}" dt="2025-01-24T08:46:25.147" v="125" actId="1076"/>
        <pc:sldMkLst>
          <pc:docMk/>
          <pc:sldMk cId="3596332874" sldId="312"/>
        </pc:sldMkLst>
        <pc:spChg chg="mod">
          <ac:chgData name="Sascha Marchinkowski" userId="c2920dcb-c177-42d1-a051-60bccf697fc5" providerId="ADAL" clId="{5706648E-801F-4766-B106-1847FBE98A9B}" dt="2025-01-24T08:45:38.855" v="115" actId="1038"/>
          <ac:spMkLst>
            <pc:docMk/>
            <pc:sldMk cId="3596332874" sldId="312"/>
            <ac:spMk id="3" creationId="{C69BDDCE-3656-395A-C01A-F3D0E300946C}"/>
          </ac:spMkLst>
        </pc:spChg>
        <pc:spChg chg="del">
          <ac:chgData name="Sascha Marchinkowski" userId="c2920dcb-c177-42d1-a051-60bccf697fc5" providerId="ADAL" clId="{5706648E-801F-4766-B106-1847FBE98A9B}" dt="2025-01-24T08:44:48.598" v="107" actId="478"/>
          <ac:spMkLst>
            <pc:docMk/>
            <pc:sldMk cId="3596332874" sldId="312"/>
            <ac:spMk id="12" creationId="{8474A943-5CB6-5FB2-C889-18D7580CA533}"/>
          </ac:spMkLst>
        </pc:spChg>
        <pc:spChg chg="del">
          <ac:chgData name="Sascha Marchinkowski" userId="c2920dcb-c177-42d1-a051-60bccf697fc5" providerId="ADAL" clId="{5706648E-801F-4766-B106-1847FBE98A9B}" dt="2025-01-24T08:44:47.047" v="106" actId="478"/>
          <ac:spMkLst>
            <pc:docMk/>
            <pc:sldMk cId="3596332874" sldId="312"/>
            <ac:spMk id="13" creationId="{6F1BD628-6FDD-873F-CEA8-34FCB10E5982}"/>
          </ac:spMkLst>
        </pc:spChg>
        <pc:spChg chg="del">
          <ac:chgData name="Sascha Marchinkowski" userId="c2920dcb-c177-42d1-a051-60bccf697fc5" providerId="ADAL" clId="{5706648E-801F-4766-B106-1847FBE98A9B}" dt="2025-01-24T08:44:43.673" v="105" actId="478"/>
          <ac:spMkLst>
            <pc:docMk/>
            <pc:sldMk cId="3596332874" sldId="312"/>
            <ac:spMk id="14" creationId="{4E26E060-60E3-A504-520D-586715CD0A4F}"/>
          </ac:spMkLst>
        </pc:spChg>
        <pc:spChg chg="mod">
          <ac:chgData name="Sascha Marchinkowski" userId="c2920dcb-c177-42d1-a051-60bccf697fc5" providerId="ADAL" clId="{5706648E-801F-4766-B106-1847FBE98A9B}" dt="2025-01-24T08:44:38.116" v="104" actId="404"/>
          <ac:spMkLst>
            <pc:docMk/>
            <pc:sldMk cId="3596332874" sldId="312"/>
            <ac:spMk id="17" creationId="{9FFC0403-0CAD-5E71-D849-3F84E30D0841}"/>
          </ac:spMkLst>
        </pc:spChg>
        <pc:spChg chg="mod">
          <ac:chgData name="Sascha Marchinkowski" userId="c2920dcb-c177-42d1-a051-60bccf697fc5" providerId="ADAL" clId="{5706648E-801F-4766-B106-1847FBE98A9B}" dt="2025-01-24T08:46:07.380" v="120" actId="1076"/>
          <ac:spMkLst>
            <pc:docMk/>
            <pc:sldMk cId="3596332874" sldId="312"/>
            <ac:spMk id="19" creationId="{8EA65C83-B565-F15F-1D69-EF21404D537E}"/>
          </ac:spMkLst>
        </pc:spChg>
        <pc:spChg chg="mod">
          <ac:chgData name="Sascha Marchinkowski" userId="c2920dcb-c177-42d1-a051-60bccf697fc5" providerId="ADAL" clId="{5706648E-801F-4766-B106-1847FBE98A9B}" dt="2025-01-24T08:45:56.421" v="118" actId="14100"/>
          <ac:spMkLst>
            <pc:docMk/>
            <pc:sldMk cId="3596332874" sldId="312"/>
            <ac:spMk id="31" creationId="{9F25ADCD-1ECA-29E0-DDE1-18FF372D5229}"/>
          </ac:spMkLst>
        </pc:spChg>
        <pc:grpChg chg="del mod">
          <ac:chgData name="Sascha Marchinkowski" userId="c2920dcb-c177-42d1-a051-60bccf697fc5" providerId="ADAL" clId="{5706648E-801F-4766-B106-1847FBE98A9B}" dt="2025-01-24T08:45:05.926" v="110" actId="478"/>
          <ac:grpSpMkLst>
            <pc:docMk/>
            <pc:sldMk cId="3596332874" sldId="312"/>
            <ac:grpSpMk id="8" creationId="{6653B726-01C5-3B27-6888-B80262E461EC}"/>
          </ac:grpSpMkLst>
        </pc:grpChg>
        <pc:grpChg chg="add mod">
          <ac:chgData name="Sascha Marchinkowski" userId="c2920dcb-c177-42d1-a051-60bccf697fc5" providerId="ADAL" clId="{5706648E-801F-4766-B106-1847FBE98A9B}" dt="2025-01-24T08:46:25.147" v="125" actId="1076"/>
          <ac:grpSpMkLst>
            <pc:docMk/>
            <pc:sldMk cId="3596332874" sldId="312"/>
            <ac:grpSpMk id="16" creationId="{3D246411-9DCD-8B69-2034-4F403A90D424}"/>
          </ac:grpSpMkLst>
        </pc:grpChg>
      </pc:sldChg>
      <pc:sldChg chg="addSp delSp modSp mod">
        <pc:chgData name="Sascha Marchinkowski" userId="c2920dcb-c177-42d1-a051-60bccf697fc5" providerId="ADAL" clId="{5706648E-801F-4766-B106-1847FBE98A9B}" dt="2025-01-24T08:47:40.729" v="137" actId="1076"/>
        <pc:sldMkLst>
          <pc:docMk/>
          <pc:sldMk cId="3866222365" sldId="313"/>
        </pc:sldMkLst>
        <pc:spChg chg="mod">
          <ac:chgData name="Sascha Marchinkowski" userId="c2920dcb-c177-42d1-a051-60bccf697fc5" providerId="ADAL" clId="{5706648E-801F-4766-B106-1847FBE98A9B}" dt="2025-01-24T08:46:40.324" v="127"/>
          <ac:spMkLst>
            <pc:docMk/>
            <pc:sldMk cId="3866222365" sldId="313"/>
            <ac:spMk id="8" creationId="{D6DC510E-5852-9951-69EA-A3EAE32E6300}"/>
          </ac:spMkLst>
        </pc:spChg>
        <pc:spChg chg="mod">
          <ac:chgData name="Sascha Marchinkowski" userId="c2920dcb-c177-42d1-a051-60bccf697fc5" providerId="ADAL" clId="{5706648E-801F-4766-B106-1847FBE98A9B}" dt="2025-01-24T08:46:40.324" v="127"/>
          <ac:spMkLst>
            <pc:docMk/>
            <pc:sldMk cId="3866222365" sldId="313"/>
            <ac:spMk id="9" creationId="{A86C9789-8B3C-B49E-D5BB-B104D7975B6D}"/>
          </ac:spMkLst>
        </pc:spChg>
        <pc:spChg chg="del">
          <ac:chgData name="Sascha Marchinkowski" userId="c2920dcb-c177-42d1-a051-60bccf697fc5" providerId="ADAL" clId="{5706648E-801F-4766-B106-1847FBE98A9B}" dt="2025-01-24T08:47:33.899" v="136" actId="478"/>
          <ac:spMkLst>
            <pc:docMk/>
            <pc:sldMk cId="3866222365" sldId="313"/>
            <ac:spMk id="17" creationId="{105F950D-2F23-49A5-6EC7-6D8EFD7AEA01}"/>
          </ac:spMkLst>
        </pc:spChg>
        <pc:spChg chg="mod">
          <ac:chgData name="Sascha Marchinkowski" userId="c2920dcb-c177-42d1-a051-60bccf697fc5" providerId="ADAL" clId="{5706648E-801F-4766-B106-1847FBE98A9B}" dt="2025-01-24T08:47:11.394" v="132"/>
          <ac:spMkLst>
            <pc:docMk/>
            <pc:sldMk cId="3866222365" sldId="313"/>
            <ac:spMk id="18" creationId="{BFBE7719-C984-A6D3-7A2F-D8E2E943E628}"/>
          </ac:spMkLst>
        </pc:spChg>
        <pc:spChg chg="mod">
          <ac:chgData name="Sascha Marchinkowski" userId="c2920dcb-c177-42d1-a051-60bccf697fc5" providerId="ADAL" clId="{5706648E-801F-4766-B106-1847FBE98A9B}" dt="2025-01-24T08:47:11.394" v="132"/>
          <ac:spMkLst>
            <pc:docMk/>
            <pc:sldMk cId="3866222365" sldId="313"/>
            <ac:spMk id="20" creationId="{02BBD2B6-46B7-3DB3-BFCF-63CFB8E80BF1}"/>
          </ac:spMkLst>
        </pc:spChg>
        <pc:spChg chg="add mod">
          <ac:chgData name="Sascha Marchinkowski" userId="c2920dcb-c177-42d1-a051-60bccf697fc5" providerId="ADAL" clId="{5706648E-801F-4766-B106-1847FBE98A9B}" dt="2025-01-24T08:47:40.729" v="137" actId="1076"/>
          <ac:spMkLst>
            <pc:docMk/>
            <pc:sldMk cId="3866222365" sldId="313"/>
            <ac:spMk id="21" creationId="{235A39C7-3D68-929B-3086-3342377FCFA4}"/>
          </ac:spMkLst>
        </pc:spChg>
        <pc:grpChg chg="add mod">
          <ac:chgData name="Sascha Marchinkowski" userId="c2920dcb-c177-42d1-a051-60bccf697fc5" providerId="ADAL" clId="{5706648E-801F-4766-B106-1847FBE98A9B}" dt="2025-01-24T08:46:40.324" v="127"/>
          <ac:grpSpMkLst>
            <pc:docMk/>
            <pc:sldMk cId="3866222365" sldId="313"/>
            <ac:grpSpMk id="7" creationId="{E0F496CD-343D-E507-FB1F-6FE43680170D}"/>
          </ac:grpSpMkLst>
        </pc:grpChg>
        <pc:grpChg chg="add mod">
          <ac:chgData name="Sascha Marchinkowski" userId="c2920dcb-c177-42d1-a051-60bccf697fc5" providerId="ADAL" clId="{5706648E-801F-4766-B106-1847FBE98A9B}" dt="2025-01-24T08:47:14.291" v="133" actId="1076"/>
          <ac:grpSpMkLst>
            <pc:docMk/>
            <pc:sldMk cId="3866222365" sldId="313"/>
            <ac:grpSpMk id="10" creationId="{3F506BBB-6714-CB79-E516-75D610DC9D3B}"/>
          </ac:grpSpMkLst>
        </pc:grpChg>
        <pc:grpChg chg="del">
          <ac:chgData name="Sascha Marchinkowski" userId="c2920dcb-c177-42d1-a051-60bccf697fc5" providerId="ADAL" clId="{5706648E-801F-4766-B106-1847FBE98A9B}" dt="2025-01-24T08:46:45.358" v="128" actId="478"/>
          <ac:grpSpMkLst>
            <pc:docMk/>
            <pc:sldMk cId="3866222365" sldId="313"/>
            <ac:grpSpMk id="31" creationId="{A7114ECD-0948-9A61-D953-A344297BCEF6}"/>
          </ac:grpSpMkLst>
        </pc:grpChg>
        <pc:grpChg chg="del">
          <ac:chgData name="Sascha Marchinkowski" userId="c2920dcb-c177-42d1-a051-60bccf697fc5" providerId="ADAL" clId="{5706648E-801F-4766-B106-1847FBE98A9B}" dt="2025-01-24T08:46:39.909" v="126" actId="478"/>
          <ac:grpSpMkLst>
            <pc:docMk/>
            <pc:sldMk cId="3866222365" sldId="313"/>
            <ac:grpSpMk id="38" creationId="{D7300985-2A44-8AA5-DE64-04709347749D}"/>
          </ac:grpSpMkLst>
        </pc:grpChg>
      </pc:sldChg>
      <pc:sldChg chg="addSp delSp modSp mod">
        <pc:chgData name="Sascha Marchinkowski" userId="c2920dcb-c177-42d1-a051-60bccf697fc5" providerId="ADAL" clId="{5706648E-801F-4766-B106-1847FBE98A9B}" dt="2025-01-24T08:49:07.765" v="153" actId="1076"/>
        <pc:sldMkLst>
          <pc:docMk/>
          <pc:sldMk cId="3558160918" sldId="314"/>
        </pc:sldMkLst>
        <pc:spChg chg="add mod">
          <ac:chgData name="Sascha Marchinkowski" userId="c2920dcb-c177-42d1-a051-60bccf697fc5" providerId="ADAL" clId="{5706648E-801F-4766-B106-1847FBE98A9B}" dt="2025-01-24T08:47:57.642" v="140" actId="1076"/>
          <ac:spMkLst>
            <pc:docMk/>
            <pc:sldMk cId="3558160918" sldId="314"/>
            <ac:spMk id="7" creationId="{8466EA6B-3F92-7F14-45BA-1D417F986178}"/>
          </ac:spMkLst>
        </pc:spChg>
        <pc:spChg chg="mod">
          <ac:chgData name="Sascha Marchinkowski" userId="c2920dcb-c177-42d1-a051-60bccf697fc5" providerId="ADAL" clId="{5706648E-801F-4766-B106-1847FBE98A9B}" dt="2025-01-24T08:48:15.896" v="142"/>
          <ac:spMkLst>
            <pc:docMk/>
            <pc:sldMk cId="3558160918" sldId="314"/>
            <ac:spMk id="9" creationId="{74ACA8EC-D193-5DD6-10A1-A50E2B54167F}"/>
          </ac:spMkLst>
        </pc:spChg>
        <pc:spChg chg="mod">
          <ac:chgData name="Sascha Marchinkowski" userId="c2920dcb-c177-42d1-a051-60bccf697fc5" providerId="ADAL" clId="{5706648E-801F-4766-B106-1847FBE98A9B}" dt="2025-01-24T08:48:15.896" v="142"/>
          <ac:spMkLst>
            <pc:docMk/>
            <pc:sldMk cId="3558160918" sldId="314"/>
            <ac:spMk id="10" creationId="{FAFD9B3E-5146-99D2-6FDD-47931551288D}"/>
          </ac:spMkLst>
        </pc:spChg>
        <pc:spChg chg="del">
          <ac:chgData name="Sascha Marchinkowski" userId="c2920dcb-c177-42d1-a051-60bccf697fc5" providerId="ADAL" clId="{5706648E-801F-4766-B106-1847FBE98A9B}" dt="2025-01-24T08:47:51.124" v="138" actId="478"/>
          <ac:spMkLst>
            <pc:docMk/>
            <pc:sldMk cId="3558160918" sldId="314"/>
            <ac:spMk id="17" creationId="{B5BE97E2-C522-6362-7A6B-FF0B516BF260}"/>
          </ac:spMkLst>
        </pc:spChg>
        <pc:spChg chg="mod">
          <ac:chgData name="Sascha Marchinkowski" userId="c2920dcb-c177-42d1-a051-60bccf697fc5" providerId="ADAL" clId="{5706648E-801F-4766-B106-1847FBE98A9B}" dt="2025-01-24T08:49:07.765" v="153" actId="1076"/>
          <ac:spMkLst>
            <pc:docMk/>
            <pc:sldMk cId="3558160918" sldId="314"/>
            <ac:spMk id="19" creationId="{53345C68-4EE2-93B5-4C26-54C6E72106A8}"/>
          </ac:spMkLst>
        </pc:spChg>
        <pc:spChg chg="mod">
          <ac:chgData name="Sascha Marchinkowski" userId="c2920dcb-c177-42d1-a051-60bccf697fc5" providerId="ADAL" clId="{5706648E-801F-4766-B106-1847FBE98A9B}" dt="2025-01-22T06:31:49.725" v="49" actId="20577"/>
          <ac:spMkLst>
            <pc:docMk/>
            <pc:sldMk cId="3558160918" sldId="314"/>
            <ac:spMk id="27" creationId="{8358F40B-30B8-5570-4BF9-DC13038659B2}"/>
          </ac:spMkLst>
        </pc:spChg>
        <pc:grpChg chg="add mod">
          <ac:chgData name="Sascha Marchinkowski" userId="c2920dcb-c177-42d1-a051-60bccf697fc5" providerId="ADAL" clId="{5706648E-801F-4766-B106-1847FBE98A9B}" dt="2025-01-24T08:48:15.896" v="142"/>
          <ac:grpSpMkLst>
            <pc:docMk/>
            <pc:sldMk cId="3558160918" sldId="314"/>
            <ac:grpSpMk id="8" creationId="{BA8F01C4-F013-D04B-4D29-C93B7A965583}"/>
          </ac:grpSpMkLst>
        </pc:grpChg>
        <pc:grpChg chg="del">
          <ac:chgData name="Sascha Marchinkowski" userId="c2920dcb-c177-42d1-a051-60bccf697fc5" providerId="ADAL" clId="{5706648E-801F-4766-B106-1847FBE98A9B}" dt="2025-01-24T08:48:15.498" v="141" actId="478"/>
          <ac:grpSpMkLst>
            <pc:docMk/>
            <pc:sldMk cId="3558160918" sldId="314"/>
            <ac:grpSpMk id="38" creationId="{38D0A7CB-975F-5885-4104-8D1BA86EDE6C}"/>
          </ac:grpSpMkLst>
        </pc:grpChg>
      </pc:sldChg>
      <pc:sldChg chg="addSp delSp modSp mod modAnim">
        <pc:chgData name="Sascha Marchinkowski" userId="c2920dcb-c177-42d1-a051-60bccf697fc5" providerId="ADAL" clId="{5706648E-801F-4766-B106-1847FBE98A9B}" dt="2025-01-24T08:50:19.266" v="171" actId="403"/>
        <pc:sldMkLst>
          <pc:docMk/>
          <pc:sldMk cId="539189627" sldId="315"/>
        </pc:sldMkLst>
        <pc:spChg chg="del">
          <ac:chgData name="Sascha Marchinkowski" userId="c2920dcb-c177-42d1-a051-60bccf697fc5" providerId="ADAL" clId="{5706648E-801F-4766-B106-1847FBE98A9B}" dt="2025-01-24T08:50:10.340" v="168" actId="478"/>
          <ac:spMkLst>
            <pc:docMk/>
            <pc:sldMk cId="539189627" sldId="315"/>
            <ac:spMk id="17" creationId="{D5AC21E6-44E0-EB87-58EE-530728E208D3}"/>
          </ac:spMkLst>
        </pc:spChg>
        <pc:spChg chg="mod">
          <ac:chgData name="Sascha Marchinkowski" userId="c2920dcb-c177-42d1-a051-60bccf697fc5" providerId="ADAL" clId="{5706648E-801F-4766-B106-1847FBE98A9B}" dt="2025-01-24T08:50:19.266" v="171" actId="403"/>
          <ac:spMkLst>
            <pc:docMk/>
            <pc:sldMk cId="539189627" sldId="315"/>
            <ac:spMk id="18" creationId="{573B8712-79C0-0798-AC19-9938740DAD5F}"/>
          </ac:spMkLst>
        </pc:spChg>
        <pc:spChg chg="mod">
          <ac:chgData name="Sascha Marchinkowski" userId="c2920dcb-c177-42d1-a051-60bccf697fc5" providerId="ADAL" clId="{5706648E-801F-4766-B106-1847FBE98A9B}" dt="2025-01-24T08:48:24.428" v="144"/>
          <ac:spMkLst>
            <pc:docMk/>
            <pc:sldMk cId="539189627" sldId="315"/>
            <ac:spMk id="19" creationId="{64E473C7-3C47-D156-00DE-87D9F4B2ADEB}"/>
          </ac:spMkLst>
        </pc:spChg>
        <pc:spChg chg="mod">
          <ac:chgData name="Sascha Marchinkowski" userId="c2920dcb-c177-42d1-a051-60bccf697fc5" providerId="ADAL" clId="{5706648E-801F-4766-B106-1847FBE98A9B}" dt="2025-01-24T08:48:24.428" v="144"/>
          <ac:spMkLst>
            <pc:docMk/>
            <pc:sldMk cId="539189627" sldId="315"/>
            <ac:spMk id="20" creationId="{4034380D-D335-5FA4-86BD-6D67379FBB1E}"/>
          </ac:spMkLst>
        </pc:spChg>
        <pc:spChg chg="mod">
          <ac:chgData name="Sascha Marchinkowski" userId="c2920dcb-c177-42d1-a051-60bccf697fc5" providerId="ADAL" clId="{5706648E-801F-4766-B106-1847FBE98A9B}" dt="2025-01-24T08:49:21.506" v="155"/>
          <ac:spMkLst>
            <pc:docMk/>
            <pc:sldMk cId="539189627" sldId="315"/>
            <ac:spMk id="25" creationId="{BF4DBF11-B2F9-5A5B-B5B1-5BD02C62A621}"/>
          </ac:spMkLst>
        </pc:spChg>
        <pc:spChg chg="mod">
          <ac:chgData name="Sascha Marchinkowski" userId="c2920dcb-c177-42d1-a051-60bccf697fc5" providerId="ADAL" clId="{5706648E-801F-4766-B106-1847FBE98A9B}" dt="2025-01-24T08:49:21.506" v="155"/>
          <ac:spMkLst>
            <pc:docMk/>
            <pc:sldMk cId="539189627" sldId="315"/>
            <ac:spMk id="26" creationId="{BCEEE78F-6240-0080-1C15-53FB600E6393}"/>
          </ac:spMkLst>
        </pc:spChg>
        <pc:spChg chg="mod">
          <ac:chgData name="Sascha Marchinkowski" userId="c2920dcb-c177-42d1-a051-60bccf697fc5" providerId="ADAL" clId="{5706648E-801F-4766-B106-1847FBE98A9B}" dt="2025-01-24T08:49:27.941" v="157"/>
          <ac:spMkLst>
            <pc:docMk/>
            <pc:sldMk cId="539189627" sldId="315"/>
            <ac:spMk id="29" creationId="{B208907D-30DD-27F8-50AC-E63350C732E7}"/>
          </ac:spMkLst>
        </pc:spChg>
        <pc:spChg chg="mod">
          <ac:chgData name="Sascha Marchinkowski" userId="c2920dcb-c177-42d1-a051-60bccf697fc5" providerId="ADAL" clId="{5706648E-801F-4766-B106-1847FBE98A9B}" dt="2025-01-24T08:49:37.920" v="160" actId="20577"/>
          <ac:spMkLst>
            <pc:docMk/>
            <pc:sldMk cId="539189627" sldId="315"/>
            <ac:spMk id="30" creationId="{33EEAC1E-EF75-281F-6D8E-FB2D1AF616AE}"/>
          </ac:spMkLst>
        </pc:spChg>
        <pc:spChg chg="add mod">
          <ac:chgData name="Sascha Marchinkowski" userId="c2920dcb-c177-42d1-a051-60bccf697fc5" providerId="ADAL" clId="{5706648E-801F-4766-B106-1847FBE98A9B}" dt="2025-01-24T08:50:10.675" v="169"/>
          <ac:spMkLst>
            <pc:docMk/>
            <pc:sldMk cId="539189627" sldId="315"/>
            <ac:spMk id="31" creationId="{8F3AA2BD-3427-CAC0-4BC2-913A808194B7}"/>
          </ac:spMkLst>
        </pc:spChg>
        <pc:grpChg chg="del">
          <ac:chgData name="Sascha Marchinkowski" userId="c2920dcb-c177-42d1-a051-60bccf697fc5" providerId="ADAL" clId="{5706648E-801F-4766-B106-1847FBE98A9B}" dt="2025-01-24T08:49:27.620" v="156" actId="478"/>
          <ac:grpSpMkLst>
            <pc:docMk/>
            <pc:sldMk cId="539189627" sldId="315"/>
            <ac:grpSpMk id="8" creationId="{0643F871-455E-2A81-1D3E-FD1537340461}"/>
          </ac:grpSpMkLst>
        </pc:grpChg>
        <pc:grpChg chg="add mod">
          <ac:chgData name="Sascha Marchinkowski" userId="c2920dcb-c177-42d1-a051-60bccf697fc5" providerId="ADAL" clId="{5706648E-801F-4766-B106-1847FBE98A9B}" dt="2025-01-24T08:48:24.428" v="144"/>
          <ac:grpSpMkLst>
            <pc:docMk/>
            <pc:sldMk cId="539189627" sldId="315"/>
            <ac:grpSpMk id="16" creationId="{42A8659E-AF28-08D0-4211-E0C3BA30C249}"/>
          </ac:grpSpMkLst>
        </pc:grpChg>
        <pc:grpChg chg="del">
          <ac:chgData name="Sascha Marchinkowski" userId="c2920dcb-c177-42d1-a051-60bccf697fc5" providerId="ADAL" clId="{5706648E-801F-4766-B106-1847FBE98A9B}" dt="2025-01-24T08:49:21.085" v="154" actId="478"/>
          <ac:grpSpMkLst>
            <pc:docMk/>
            <pc:sldMk cId="539189627" sldId="315"/>
            <ac:grpSpMk id="21" creationId="{CC25EEB0-16F4-0FCF-560B-42DAF704EFDF}"/>
          </ac:grpSpMkLst>
        </pc:grpChg>
        <pc:grpChg chg="add mod">
          <ac:chgData name="Sascha Marchinkowski" userId="c2920dcb-c177-42d1-a051-60bccf697fc5" providerId="ADAL" clId="{5706648E-801F-4766-B106-1847FBE98A9B}" dt="2025-01-24T08:49:21.506" v="155"/>
          <ac:grpSpMkLst>
            <pc:docMk/>
            <pc:sldMk cId="539189627" sldId="315"/>
            <ac:grpSpMk id="24" creationId="{86E7A9E9-B7BD-E360-5542-124971C47113}"/>
          </ac:grpSpMkLst>
        </pc:grpChg>
        <pc:grpChg chg="add mod">
          <ac:chgData name="Sascha Marchinkowski" userId="c2920dcb-c177-42d1-a051-60bccf697fc5" providerId="ADAL" clId="{5706648E-801F-4766-B106-1847FBE98A9B}" dt="2025-01-24T08:49:30.596" v="158" actId="1076"/>
          <ac:grpSpMkLst>
            <pc:docMk/>
            <pc:sldMk cId="539189627" sldId="315"/>
            <ac:grpSpMk id="28" creationId="{7E3E3932-99C1-EA13-5FBE-5298181AD30B}"/>
          </ac:grpSpMkLst>
        </pc:grpChg>
        <pc:grpChg chg="del">
          <ac:chgData name="Sascha Marchinkowski" userId="c2920dcb-c177-42d1-a051-60bccf697fc5" providerId="ADAL" clId="{5706648E-801F-4766-B106-1847FBE98A9B}" dt="2025-01-24T08:48:23.852" v="143" actId="478"/>
          <ac:grpSpMkLst>
            <pc:docMk/>
            <pc:sldMk cId="539189627" sldId="315"/>
            <ac:grpSpMk id="38" creationId="{C1F9B314-69E2-FB85-AFB7-10DADA9DBDE1}"/>
          </ac:grpSpMkLst>
        </pc:grpChg>
      </pc:sldChg>
      <pc:sldChg chg="addSp delSp modSp mod">
        <pc:chgData name="Sascha Marchinkowski" userId="c2920dcb-c177-42d1-a051-60bccf697fc5" providerId="ADAL" clId="{5706648E-801F-4766-B106-1847FBE98A9B}" dt="2025-01-24T08:50:56.930" v="179" actId="14100"/>
        <pc:sldMkLst>
          <pc:docMk/>
          <pc:sldMk cId="814707645" sldId="316"/>
        </pc:sldMkLst>
        <pc:spChg chg="mod">
          <ac:chgData name="Sascha Marchinkowski" userId="c2920dcb-c177-42d1-a051-60bccf697fc5" providerId="ADAL" clId="{5706648E-801F-4766-B106-1847FBE98A9B}" dt="2025-01-24T08:50:56.930" v="179" actId="14100"/>
          <ac:spMkLst>
            <pc:docMk/>
            <pc:sldMk cId="814707645" sldId="316"/>
            <ac:spMk id="8" creationId="{F0945984-5716-AC84-FD42-CA10B35688F2}"/>
          </ac:spMkLst>
        </pc:spChg>
        <pc:spChg chg="del">
          <ac:chgData name="Sascha Marchinkowski" userId="c2920dcb-c177-42d1-a051-60bccf697fc5" providerId="ADAL" clId="{5706648E-801F-4766-B106-1847FBE98A9B}" dt="2025-01-24T08:50:32.418" v="172" actId="478"/>
          <ac:spMkLst>
            <pc:docMk/>
            <pc:sldMk cId="814707645" sldId="316"/>
            <ac:spMk id="17" creationId="{5BC476EE-EDBE-3931-97D4-3AD8F0C85199}"/>
          </ac:spMkLst>
        </pc:spChg>
        <pc:spChg chg="mod">
          <ac:chgData name="Sascha Marchinkowski" userId="c2920dcb-c177-42d1-a051-60bccf697fc5" providerId="ADAL" clId="{5706648E-801F-4766-B106-1847FBE98A9B}" dt="2025-01-24T08:48:28.947" v="146"/>
          <ac:spMkLst>
            <pc:docMk/>
            <pc:sldMk cId="814707645" sldId="316"/>
            <ac:spMk id="20" creationId="{5768EEA8-FA9F-E1EC-EAB7-DC0807D5F0C9}"/>
          </ac:spMkLst>
        </pc:spChg>
        <pc:spChg chg="mod">
          <ac:chgData name="Sascha Marchinkowski" userId="c2920dcb-c177-42d1-a051-60bccf697fc5" providerId="ADAL" clId="{5706648E-801F-4766-B106-1847FBE98A9B}" dt="2025-01-24T08:48:28.947" v="146"/>
          <ac:spMkLst>
            <pc:docMk/>
            <pc:sldMk cId="814707645" sldId="316"/>
            <ac:spMk id="21" creationId="{97CA72B7-CE71-9CE2-5D64-3FBBCA3D5FB3}"/>
          </ac:spMkLst>
        </pc:spChg>
        <pc:spChg chg="mod">
          <ac:chgData name="Sascha Marchinkowski" userId="c2920dcb-c177-42d1-a051-60bccf697fc5" providerId="ADAL" clId="{5706648E-801F-4766-B106-1847FBE98A9B}" dt="2025-01-24T08:48:35.857" v="148"/>
          <ac:spMkLst>
            <pc:docMk/>
            <pc:sldMk cId="814707645" sldId="316"/>
            <ac:spMk id="23" creationId="{ABA96A48-8B5E-9150-EBA7-92373EAC44D8}"/>
          </ac:spMkLst>
        </pc:spChg>
        <pc:spChg chg="mod">
          <ac:chgData name="Sascha Marchinkowski" userId="c2920dcb-c177-42d1-a051-60bccf697fc5" providerId="ADAL" clId="{5706648E-801F-4766-B106-1847FBE98A9B}" dt="2025-01-24T08:48:35.857" v="148"/>
          <ac:spMkLst>
            <pc:docMk/>
            <pc:sldMk cId="814707645" sldId="316"/>
            <ac:spMk id="24" creationId="{1D16F9F6-A576-AAFE-47D8-7A1301ADD7E4}"/>
          </ac:spMkLst>
        </pc:spChg>
        <pc:spChg chg="mod">
          <ac:chgData name="Sascha Marchinkowski" userId="c2920dcb-c177-42d1-a051-60bccf697fc5" providerId="ADAL" clId="{5706648E-801F-4766-B106-1847FBE98A9B}" dt="2025-01-24T08:50:45" v="175" actId="1076"/>
          <ac:spMkLst>
            <pc:docMk/>
            <pc:sldMk cId="814707645" sldId="316"/>
            <ac:spMk id="27" creationId="{0007B145-B353-9747-F80A-9EE1B30F28B4}"/>
          </ac:spMkLst>
        </pc:spChg>
        <pc:spChg chg="mod">
          <ac:chgData name="Sascha Marchinkowski" userId="c2920dcb-c177-42d1-a051-60bccf697fc5" providerId="ADAL" clId="{5706648E-801F-4766-B106-1847FBE98A9B}" dt="2025-01-24T08:49:43.434" v="162"/>
          <ac:spMkLst>
            <pc:docMk/>
            <pc:sldMk cId="814707645" sldId="316"/>
            <ac:spMk id="28" creationId="{E6522A25-8778-7E43-AA4B-EDBEC1965B46}"/>
          </ac:spMkLst>
        </pc:spChg>
        <pc:spChg chg="mod">
          <ac:chgData name="Sascha Marchinkowski" userId="c2920dcb-c177-42d1-a051-60bccf697fc5" providerId="ADAL" clId="{5706648E-801F-4766-B106-1847FBE98A9B}" dt="2025-01-24T08:49:46.263" v="164" actId="20577"/>
          <ac:spMkLst>
            <pc:docMk/>
            <pc:sldMk cId="814707645" sldId="316"/>
            <ac:spMk id="29" creationId="{B771D1C5-4B86-687F-6925-736CECDEE958}"/>
          </ac:spMkLst>
        </pc:spChg>
        <pc:spChg chg="mod">
          <ac:chgData name="Sascha Marchinkowski" userId="c2920dcb-c177-42d1-a051-60bccf697fc5" providerId="ADAL" clId="{5706648E-801F-4766-B106-1847FBE98A9B}" dt="2025-01-24T08:49:49.763" v="166"/>
          <ac:spMkLst>
            <pc:docMk/>
            <pc:sldMk cId="814707645" sldId="316"/>
            <ac:spMk id="31" creationId="{BC25178D-74FB-2A24-2D5A-171579D2EA92}"/>
          </ac:spMkLst>
        </pc:spChg>
        <pc:spChg chg="mod">
          <ac:chgData name="Sascha Marchinkowski" userId="c2920dcb-c177-42d1-a051-60bccf697fc5" providerId="ADAL" clId="{5706648E-801F-4766-B106-1847FBE98A9B}" dt="2025-01-24T08:49:49.763" v="166"/>
          <ac:spMkLst>
            <pc:docMk/>
            <pc:sldMk cId="814707645" sldId="316"/>
            <ac:spMk id="32" creationId="{BB1052C4-B94A-D689-F0E2-622622DCA5AC}"/>
          </ac:spMkLst>
        </pc:spChg>
        <pc:spChg chg="add mod">
          <ac:chgData name="Sascha Marchinkowski" userId="c2920dcb-c177-42d1-a051-60bccf697fc5" providerId="ADAL" clId="{5706648E-801F-4766-B106-1847FBE98A9B}" dt="2025-01-24T08:50:47.326" v="176" actId="1076"/>
          <ac:spMkLst>
            <pc:docMk/>
            <pc:sldMk cId="814707645" sldId="316"/>
            <ac:spMk id="33" creationId="{8F01C78F-8D53-5D84-CCDF-CA53538D1626}"/>
          </ac:spMkLst>
        </pc:spChg>
        <pc:grpChg chg="del">
          <ac:chgData name="Sascha Marchinkowski" userId="c2920dcb-c177-42d1-a051-60bccf697fc5" providerId="ADAL" clId="{5706648E-801F-4766-B106-1847FBE98A9B}" dt="2025-01-24T08:49:49.342" v="165" actId="478"/>
          <ac:grpSpMkLst>
            <pc:docMk/>
            <pc:sldMk cId="814707645" sldId="316"/>
            <ac:grpSpMk id="7" creationId="{34A147EC-DB6A-46CB-9705-9ECD5D63F700}"/>
          </ac:grpSpMkLst>
        </pc:grpChg>
        <pc:grpChg chg="add del mod">
          <ac:chgData name="Sascha Marchinkowski" userId="c2920dcb-c177-42d1-a051-60bccf697fc5" providerId="ADAL" clId="{5706648E-801F-4766-B106-1847FBE98A9B}" dt="2025-01-24T08:48:35.523" v="147" actId="478"/>
          <ac:grpSpMkLst>
            <pc:docMk/>
            <pc:sldMk cId="814707645" sldId="316"/>
            <ac:grpSpMk id="18" creationId="{BD7EE44F-6AC6-DB1E-4ED3-7D4E122021C9}"/>
          </ac:grpSpMkLst>
        </pc:grpChg>
        <pc:grpChg chg="add mod">
          <ac:chgData name="Sascha Marchinkowski" userId="c2920dcb-c177-42d1-a051-60bccf697fc5" providerId="ADAL" clId="{5706648E-801F-4766-B106-1847FBE98A9B}" dt="2025-01-24T08:48:35.857" v="148"/>
          <ac:grpSpMkLst>
            <pc:docMk/>
            <pc:sldMk cId="814707645" sldId="316"/>
            <ac:grpSpMk id="22" creationId="{71BD581F-DC58-B4FC-F7A0-B4AA7B362C31}"/>
          </ac:grpSpMkLst>
        </pc:grpChg>
        <pc:grpChg chg="del">
          <ac:chgData name="Sascha Marchinkowski" userId="c2920dcb-c177-42d1-a051-60bccf697fc5" providerId="ADAL" clId="{5706648E-801F-4766-B106-1847FBE98A9B}" dt="2025-01-24T08:49:42.792" v="161" actId="478"/>
          <ac:grpSpMkLst>
            <pc:docMk/>
            <pc:sldMk cId="814707645" sldId="316"/>
            <ac:grpSpMk id="25" creationId="{8156331E-66C7-B6EE-1928-FAB72BA09D77}"/>
          </ac:grpSpMkLst>
        </pc:grpChg>
        <pc:grpChg chg="add mod">
          <ac:chgData name="Sascha Marchinkowski" userId="c2920dcb-c177-42d1-a051-60bccf697fc5" providerId="ADAL" clId="{5706648E-801F-4766-B106-1847FBE98A9B}" dt="2025-01-24T08:49:43.434" v="162"/>
          <ac:grpSpMkLst>
            <pc:docMk/>
            <pc:sldMk cId="814707645" sldId="316"/>
            <ac:grpSpMk id="26" creationId="{16037230-CDB2-AF69-D723-FD1E0E1B3B78}"/>
          </ac:grpSpMkLst>
        </pc:grpChg>
        <pc:grpChg chg="add mod">
          <ac:chgData name="Sascha Marchinkowski" userId="c2920dcb-c177-42d1-a051-60bccf697fc5" providerId="ADAL" clId="{5706648E-801F-4766-B106-1847FBE98A9B}" dt="2025-01-24T08:49:52.987" v="167" actId="1076"/>
          <ac:grpSpMkLst>
            <pc:docMk/>
            <pc:sldMk cId="814707645" sldId="316"/>
            <ac:grpSpMk id="30" creationId="{1193FBDB-8F1A-7E19-D628-D800A298541B}"/>
          </ac:grpSpMkLst>
        </pc:grpChg>
        <pc:grpChg chg="del">
          <ac:chgData name="Sascha Marchinkowski" userId="c2920dcb-c177-42d1-a051-60bccf697fc5" providerId="ADAL" clId="{5706648E-801F-4766-B106-1847FBE98A9B}" dt="2025-01-24T08:48:28.593" v="145" actId="478"/>
          <ac:grpSpMkLst>
            <pc:docMk/>
            <pc:sldMk cId="814707645" sldId="316"/>
            <ac:grpSpMk id="38" creationId="{1725E4EB-914D-D7BC-6D99-3E1746CD5B7A}"/>
          </ac:grpSpMkLst>
        </pc:grpChg>
      </pc:sldChg>
      <pc:sldChg chg="addSp delSp modSp add del mod modTransition">
        <pc:chgData name="Sascha Marchinkowski" userId="c2920dcb-c177-42d1-a051-60bccf697fc5" providerId="ADAL" clId="{5706648E-801F-4766-B106-1847FBE98A9B}" dt="2025-01-24T09:06:18.551" v="195" actId="47"/>
        <pc:sldMkLst>
          <pc:docMk/>
          <pc:sldMk cId="1748720823" sldId="317"/>
        </pc:sldMkLst>
        <pc:spChg chg="mod topLvl">
          <ac:chgData name="Sascha Marchinkowski" userId="c2920dcb-c177-42d1-a051-60bccf697fc5" providerId="ADAL" clId="{5706648E-801F-4766-B106-1847FBE98A9B}" dt="2025-01-22T06:22:39.784" v="31" actId="164"/>
          <ac:spMkLst>
            <pc:docMk/>
            <pc:sldMk cId="1748720823" sldId="317"/>
            <ac:spMk id="2" creationId="{1F942506-2E93-5677-3191-9C74EEC1A89D}"/>
          </ac:spMkLst>
        </pc:spChg>
        <pc:spChg chg="mod topLvl">
          <ac:chgData name="Sascha Marchinkowski" userId="c2920dcb-c177-42d1-a051-60bccf697fc5" providerId="ADAL" clId="{5706648E-801F-4766-B106-1847FBE98A9B}" dt="2025-01-24T08:38:56.654" v="71" actId="2711"/>
          <ac:spMkLst>
            <pc:docMk/>
            <pc:sldMk cId="1748720823" sldId="317"/>
            <ac:spMk id="3" creationId="{04A10D87-0486-CF6F-0C6A-C79C87F90227}"/>
          </ac:spMkLst>
        </pc:spChg>
        <pc:spChg chg="mod topLvl">
          <ac:chgData name="Sascha Marchinkowski" userId="c2920dcb-c177-42d1-a051-60bccf697fc5" providerId="ADAL" clId="{5706648E-801F-4766-B106-1847FBE98A9B}" dt="2025-01-22T06:22:39.784" v="31" actId="164"/>
          <ac:spMkLst>
            <pc:docMk/>
            <pc:sldMk cId="1748720823" sldId="317"/>
            <ac:spMk id="4" creationId="{7F26434D-8203-75A6-DA0A-20B501E20BC8}"/>
          </ac:spMkLst>
        </pc:spChg>
        <pc:spChg chg="mod topLvl">
          <ac:chgData name="Sascha Marchinkowski" userId="c2920dcb-c177-42d1-a051-60bccf697fc5" providerId="ADAL" clId="{5706648E-801F-4766-B106-1847FBE98A9B}" dt="2025-01-24T08:39:19.657" v="73" actId="1076"/>
          <ac:spMkLst>
            <pc:docMk/>
            <pc:sldMk cId="1748720823" sldId="317"/>
            <ac:spMk id="5" creationId="{C2102369-223E-C429-C929-5C9EDCE32162}"/>
          </ac:spMkLst>
        </pc:spChg>
        <pc:spChg chg="mod topLvl">
          <ac:chgData name="Sascha Marchinkowski" userId="c2920dcb-c177-42d1-a051-60bccf697fc5" providerId="ADAL" clId="{5706648E-801F-4766-B106-1847FBE98A9B}" dt="2025-01-22T06:22:39.784" v="31" actId="164"/>
          <ac:spMkLst>
            <pc:docMk/>
            <pc:sldMk cId="1748720823" sldId="317"/>
            <ac:spMk id="9" creationId="{9C9DC9F1-56E5-602D-4C88-518C1C3F4B8B}"/>
          </ac:spMkLst>
        </pc:spChg>
        <pc:spChg chg="mod topLvl">
          <ac:chgData name="Sascha Marchinkowski" userId="c2920dcb-c177-42d1-a051-60bccf697fc5" providerId="ADAL" clId="{5706648E-801F-4766-B106-1847FBE98A9B}" dt="2025-01-22T06:22:39.784" v="31" actId="164"/>
          <ac:spMkLst>
            <pc:docMk/>
            <pc:sldMk cId="1748720823" sldId="317"/>
            <ac:spMk id="10" creationId="{51957CB0-5C30-B744-332C-F24D267F7B88}"/>
          </ac:spMkLst>
        </pc:spChg>
        <pc:grpChg chg="add mod">
          <ac:chgData name="Sascha Marchinkowski" userId="c2920dcb-c177-42d1-a051-60bccf697fc5" providerId="ADAL" clId="{5706648E-801F-4766-B106-1847FBE98A9B}" dt="2025-01-24T08:39:36.161" v="74" actId="1076"/>
          <ac:grpSpMkLst>
            <pc:docMk/>
            <pc:sldMk cId="1748720823" sldId="317"/>
            <ac:grpSpMk id="13" creationId="{D781F653-A55C-8803-4BAC-DC672E5D24F6}"/>
          </ac:grpSpMkLst>
        </pc:grpChg>
        <pc:picChg chg="add mod">
          <ac:chgData name="Sascha Marchinkowski" userId="c2920dcb-c177-42d1-a051-60bccf697fc5" providerId="ADAL" clId="{5706648E-801F-4766-B106-1847FBE98A9B}" dt="2025-01-22T06:22:39.784" v="31" actId="164"/>
          <ac:picMkLst>
            <pc:docMk/>
            <pc:sldMk cId="1748720823" sldId="317"/>
            <ac:picMk id="11" creationId="{4DEDB751-BB67-7FDE-AE5E-7211BBB029C5}"/>
          </ac:picMkLst>
        </pc:picChg>
        <pc:cxnChg chg="mod topLvl">
          <ac:chgData name="Sascha Marchinkowski" userId="c2920dcb-c177-42d1-a051-60bccf697fc5" providerId="ADAL" clId="{5706648E-801F-4766-B106-1847FBE98A9B}" dt="2025-01-22T06:22:39.784" v="31" actId="164"/>
          <ac:cxnSpMkLst>
            <pc:docMk/>
            <pc:sldMk cId="1748720823" sldId="317"/>
            <ac:cxnSpMk id="12" creationId="{ABC04537-69A6-0BB7-39E6-71CA724281B6}"/>
          </ac:cxnSpMkLst>
        </pc:cxnChg>
      </pc:sldChg>
      <pc:sldChg chg="del">
        <pc:chgData name="Sascha Marchinkowski" userId="c2920dcb-c177-42d1-a051-60bccf697fc5" providerId="ADAL" clId="{5706648E-801F-4766-B106-1847FBE98A9B}" dt="2025-01-22T06:19:16.235" v="1" actId="47"/>
        <pc:sldMkLst>
          <pc:docMk/>
          <pc:sldMk cId="3319503110" sldId="318"/>
        </pc:sldMkLst>
      </pc:sldChg>
      <pc:sldChg chg="addSp delSp modSp add mod ord modTransition">
        <pc:chgData name="Sascha Marchinkowski" userId="c2920dcb-c177-42d1-a051-60bccf697fc5" providerId="ADAL" clId="{5706648E-801F-4766-B106-1847FBE98A9B}" dt="2025-01-24T09:12:38.601" v="205"/>
        <pc:sldMkLst>
          <pc:docMk/>
          <pc:sldMk cId="3988719023" sldId="318"/>
        </pc:sldMkLst>
        <pc:spChg chg="mod">
          <ac:chgData name="Sascha Marchinkowski" userId="c2920dcb-c177-42d1-a051-60bccf697fc5" providerId="ADAL" clId="{5706648E-801F-4766-B106-1847FBE98A9B}" dt="2025-01-24T09:12:38.601" v="205"/>
          <ac:spMkLst>
            <pc:docMk/>
            <pc:sldMk cId="3988719023" sldId="318"/>
            <ac:spMk id="7" creationId="{D525D481-FEC3-99EC-1034-CB67B83E970C}"/>
          </ac:spMkLst>
        </pc:spChg>
        <pc:spChg chg="mod">
          <ac:chgData name="Sascha Marchinkowski" userId="c2920dcb-c177-42d1-a051-60bccf697fc5" providerId="ADAL" clId="{5706648E-801F-4766-B106-1847FBE98A9B}" dt="2025-01-24T09:12:38.601" v="205"/>
          <ac:spMkLst>
            <pc:docMk/>
            <pc:sldMk cId="3988719023" sldId="318"/>
            <ac:spMk id="8" creationId="{61A5246D-025F-4460-4074-D44DC24CD33D}"/>
          </ac:spMkLst>
        </pc:spChg>
        <pc:spChg chg="mod">
          <ac:chgData name="Sascha Marchinkowski" userId="c2920dcb-c177-42d1-a051-60bccf697fc5" providerId="ADAL" clId="{5706648E-801F-4766-B106-1847FBE98A9B}" dt="2025-01-24T09:12:38.601" v="205"/>
          <ac:spMkLst>
            <pc:docMk/>
            <pc:sldMk cId="3988719023" sldId="318"/>
            <ac:spMk id="14" creationId="{609E1E47-80D9-6FBE-06D1-92029FD80E37}"/>
          </ac:spMkLst>
        </pc:spChg>
        <pc:spChg chg="mod">
          <ac:chgData name="Sascha Marchinkowski" userId="c2920dcb-c177-42d1-a051-60bccf697fc5" providerId="ADAL" clId="{5706648E-801F-4766-B106-1847FBE98A9B}" dt="2025-01-24T09:12:38.601" v="205"/>
          <ac:spMkLst>
            <pc:docMk/>
            <pc:sldMk cId="3988719023" sldId="318"/>
            <ac:spMk id="15" creationId="{3303E13A-0D23-5D52-E664-B76099456AD0}"/>
          </ac:spMkLst>
        </pc:spChg>
        <pc:spChg chg="mod">
          <ac:chgData name="Sascha Marchinkowski" userId="c2920dcb-c177-42d1-a051-60bccf697fc5" providerId="ADAL" clId="{5706648E-801F-4766-B106-1847FBE98A9B}" dt="2025-01-24T09:12:38.601" v="205"/>
          <ac:spMkLst>
            <pc:docMk/>
            <pc:sldMk cId="3988719023" sldId="318"/>
            <ac:spMk id="16" creationId="{4A567760-F7F7-CD1C-12C0-01FB6328D29B}"/>
          </ac:spMkLst>
        </pc:spChg>
        <pc:spChg chg="mod">
          <ac:chgData name="Sascha Marchinkowski" userId="c2920dcb-c177-42d1-a051-60bccf697fc5" providerId="ADAL" clId="{5706648E-801F-4766-B106-1847FBE98A9B}" dt="2025-01-24T09:12:38.601" v="205"/>
          <ac:spMkLst>
            <pc:docMk/>
            <pc:sldMk cId="3988719023" sldId="318"/>
            <ac:spMk id="17" creationId="{86CB3FF4-20D4-18D2-1DF7-AAFA43D80FA8}"/>
          </ac:spMkLst>
        </pc:spChg>
        <pc:grpChg chg="add mod">
          <ac:chgData name="Sascha Marchinkowski" userId="c2920dcb-c177-42d1-a051-60bccf697fc5" providerId="ADAL" clId="{5706648E-801F-4766-B106-1847FBE98A9B}" dt="2025-01-24T09:12:38.601" v="205"/>
          <ac:grpSpMkLst>
            <pc:docMk/>
            <pc:sldMk cId="3988719023" sldId="318"/>
            <ac:grpSpMk id="6" creationId="{F13EAF83-14FD-939D-652A-ACFA45C04EF7}"/>
          </ac:grpSpMkLst>
        </pc:grpChg>
        <pc:grpChg chg="del">
          <ac:chgData name="Sascha Marchinkowski" userId="c2920dcb-c177-42d1-a051-60bccf697fc5" providerId="ADAL" clId="{5706648E-801F-4766-B106-1847FBE98A9B}" dt="2025-01-24T09:12:37.930" v="204" actId="478"/>
          <ac:grpSpMkLst>
            <pc:docMk/>
            <pc:sldMk cId="3988719023" sldId="318"/>
            <ac:grpSpMk id="13" creationId="{7CC3651E-D4C3-1187-58D1-923193EF450F}"/>
          </ac:grpSpMkLst>
        </pc:grpChg>
        <pc:picChg chg="mod">
          <ac:chgData name="Sascha Marchinkowski" userId="c2920dcb-c177-42d1-a051-60bccf697fc5" providerId="ADAL" clId="{5706648E-801F-4766-B106-1847FBE98A9B}" dt="2025-01-24T09:12:38.601" v="205"/>
          <ac:picMkLst>
            <pc:docMk/>
            <pc:sldMk cId="3988719023" sldId="318"/>
            <ac:picMk id="19" creationId="{B7E380D6-7688-4CF2-677A-8432C1BF99A0}"/>
          </ac:picMkLst>
        </pc:picChg>
        <pc:cxnChg chg="mod">
          <ac:chgData name="Sascha Marchinkowski" userId="c2920dcb-c177-42d1-a051-60bccf697fc5" providerId="ADAL" clId="{5706648E-801F-4766-B106-1847FBE98A9B}" dt="2025-01-24T09:12:38.601" v="205"/>
          <ac:cxnSpMkLst>
            <pc:docMk/>
            <pc:sldMk cId="3988719023" sldId="318"/>
            <ac:cxnSpMk id="18" creationId="{B44B9FBE-CD85-2560-DC26-B9C29E0AF69D}"/>
          </ac:cxnSpMkLst>
        </pc:cxnChg>
      </pc:sldChg>
      <pc:sldChg chg="add del">
        <pc:chgData name="Sascha Marchinkowski" userId="c2920dcb-c177-42d1-a051-60bccf697fc5" providerId="ADAL" clId="{5706648E-801F-4766-B106-1847FBE98A9B}" dt="2025-01-24T08:43:58.013" v="99"/>
        <pc:sldMkLst>
          <pc:docMk/>
          <pc:sldMk cId="3536010867" sldId="319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3591905045" sldId="319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1808832394" sldId="320"/>
        </pc:sldMkLst>
      </pc:sldChg>
      <pc:sldChg chg="del">
        <pc:chgData name="Sascha Marchinkowski" userId="c2920dcb-c177-42d1-a051-60bccf697fc5" providerId="ADAL" clId="{5706648E-801F-4766-B106-1847FBE98A9B}" dt="2025-01-22T06:26:50.827" v="40" actId="47"/>
        <pc:sldMkLst>
          <pc:docMk/>
          <pc:sldMk cId="2886360032" sldId="321"/>
        </pc:sldMkLst>
      </pc:sldChg>
      <pc:sldChg chg="del">
        <pc:chgData name="Sascha Marchinkowski" userId="c2920dcb-c177-42d1-a051-60bccf697fc5" providerId="ADAL" clId="{5706648E-801F-4766-B106-1847FBE98A9B}" dt="2025-01-22T06:26:51.408" v="41" actId="47"/>
        <pc:sldMkLst>
          <pc:docMk/>
          <pc:sldMk cId="1055906037" sldId="322"/>
        </pc:sldMkLst>
      </pc:sldChg>
      <pc:sldChg chg="del">
        <pc:chgData name="Sascha Marchinkowski" userId="c2920dcb-c177-42d1-a051-60bccf697fc5" providerId="ADAL" clId="{5706648E-801F-4766-B106-1847FBE98A9B}" dt="2025-01-22T06:26:52.048" v="42" actId="47"/>
        <pc:sldMkLst>
          <pc:docMk/>
          <pc:sldMk cId="3312866263" sldId="323"/>
        </pc:sldMkLst>
      </pc:sldChg>
      <pc:sldChg chg="del">
        <pc:chgData name="Sascha Marchinkowski" userId="c2920dcb-c177-42d1-a051-60bccf697fc5" providerId="ADAL" clId="{5706648E-801F-4766-B106-1847FBE98A9B}" dt="2025-01-22T06:26:52.494" v="43" actId="47"/>
        <pc:sldMkLst>
          <pc:docMk/>
          <pc:sldMk cId="2832315704" sldId="324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1321465301" sldId="325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3154966820" sldId="326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4221522772" sldId="327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3844953572" sldId="328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2599805657" sldId="329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3049698463" sldId="330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1510819347" sldId="331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2162353646" sldId="332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2554309982" sldId="333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1501234842" sldId="334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2539619944" sldId="335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1009821251" sldId="337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1655008644" sldId="340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975893923" sldId="341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1709983203" sldId="342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3064052963" sldId="343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439408934" sldId="344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703261607" sldId="345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3339697785" sldId="346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466315584" sldId="347"/>
        </pc:sldMkLst>
      </pc:sldChg>
      <pc:sldChg chg="del">
        <pc:chgData name="Sascha Marchinkowski" userId="c2920dcb-c177-42d1-a051-60bccf697fc5" providerId="ADAL" clId="{5706648E-801F-4766-B106-1847FBE98A9B}" dt="2025-01-22T06:27:05.821" v="44" actId="47"/>
        <pc:sldMkLst>
          <pc:docMk/>
          <pc:sldMk cId="1705641827" sldId="34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8FF15-AF0E-411C-855F-515A14DD7581}" type="datetimeFigureOut">
              <a:rPr lang="en-ZA" smtClean="0"/>
              <a:t>2025/01/24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74F77-A6C2-42A8-8F3B-BC3F8398DC6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14083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7308EA-AE86-4FDB-1E5E-45CB8975D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E38020-B1B3-7F9D-84FC-AB33DD5F3F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9A57BA-1FDD-13BD-979D-443C2DED8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003FE8-A1DD-2C8E-D7B7-F0DAB25B9A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974F77-A6C2-42A8-8F3B-BC3F8398DC62}" type="slidenum">
              <a:rPr lang="en-ZA" smtClean="0"/>
              <a:t>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58311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7E8ADF-CDBD-1F42-9BB9-ACF38D043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C98FAB-9D4E-E844-B947-18949C7E2D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717D6B-6122-C3F7-1A56-0BA6AA223C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9DBDB9-F424-CF8C-4FCF-0DEE10E95B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974F77-A6C2-42A8-8F3B-BC3F8398DC62}" type="slidenum">
              <a:rPr lang="en-ZA" smtClean="0"/>
              <a:t>9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34222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svg"/><Relationship Id="rId7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9.svg"/><Relationship Id="rId5" Type="http://schemas.openxmlformats.org/officeDocument/2006/relationships/image" Target="../media/image10.png"/><Relationship Id="rId10" Type="http://schemas.openxmlformats.org/officeDocument/2006/relationships/image" Target="../media/image8.png"/><Relationship Id="rId4" Type="http://schemas.openxmlformats.org/officeDocument/2006/relationships/image" Target="../media/image6.sv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6.sv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3DE33-BDBB-A452-5394-BBF897E03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D781F653-A55C-8803-4BAC-DC672E5D24F6}"/>
              </a:ext>
            </a:extLst>
          </p:cNvPr>
          <p:cNvGrpSpPr/>
          <p:nvPr/>
        </p:nvGrpSpPr>
        <p:grpSpPr>
          <a:xfrm>
            <a:off x="0" y="0"/>
            <a:ext cx="14974883" cy="10148565"/>
            <a:chOff x="0" y="15354"/>
            <a:chExt cx="14974883" cy="10148565"/>
          </a:xfrm>
        </p:grpSpPr>
        <p:sp>
          <p:nvSpPr>
            <p:cNvPr id="2" name="Freeform 2">
              <a:extLst>
                <a:ext uri="{FF2B5EF4-FFF2-40B4-BE49-F238E27FC236}">
                  <a16:creationId xmlns:a16="http://schemas.microsoft.com/office/drawing/2014/main" id="{1F942506-2E93-5677-3191-9C74EEC1A89D}"/>
                </a:ext>
              </a:extLst>
            </p:cNvPr>
            <p:cNvSpPr/>
            <p:nvPr/>
          </p:nvSpPr>
          <p:spPr>
            <a:xfrm flipV="1">
              <a:off x="0" y="15354"/>
              <a:ext cx="12961211" cy="3234816"/>
            </a:xfrm>
            <a:custGeom>
              <a:avLst/>
              <a:gdLst/>
              <a:ahLst/>
              <a:cxnLst/>
              <a:rect l="l" t="t" r="r" b="b"/>
              <a:pathLst>
                <a:path w="7634423" h="1447359">
                  <a:moveTo>
                    <a:pt x="0" y="1447359"/>
                  </a:moveTo>
                  <a:lnTo>
                    <a:pt x="7634424" y="1447359"/>
                  </a:lnTo>
                  <a:lnTo>
                    <a:pt x="7634424" y="0"/>
                  </a:lnTo>
                  <a:lnTo>
                    <a:pt x="0" y="0"/>
                  </a:lnTo>
                  <a:lnTo>
                    <a:pt x="0" y="1447359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" name="TextBox 3">
              <a:extLst>
                <a:ext uri="{FF2B5EF4-FFF2-40B4-BE49-F238E27FC236}">
                  <a16:creationId xmlns:a16="http://schemas.microsoft.com/office/drawing/2014/main" id="{04A10D87-0486-CF6F-0C6A-C79C87F90227}"/>
                </a:ext>
              </a:extLst>
            </p:cNvPr>
            <p:cNvSpPr txBox="1"/>
            <p:nvPr/>
          </p:nvSpPr>
          <p:spPr>
            <a:xfrm rot="21434471">
              <a:off x="5928646" y="1704687"/>
              <a:ext cx="7160284" cy="12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187"/>
                </a:lnSpc>
                <a:spcBef>
                  <a:spcPct val="0"/>
                </a:spcBef>
              </a:pPr>
              <a:r>
                <a:rPr lang="en-US" sz="9600" spc="223" dirty="0">
                  <a:solidFill>
                    <a:srgbClr val="CF0A0A"/>
                  </a:solidFill>
                  <a:latin typeface="Anton" panose="00000500000000000000" pitchFamily="2" charset="0"/>
                  <a:ea typeface="Anton"/>
                  <a:cs typeface="Anton"/>
                  <a:sym typeface="Anton"/>
                </a:rPr>
                <a:t>Future Focus:</a:t>
              </a:r>
            </a:p>
          </p:txBody>
        </p:sp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7F26434D-8203-75A6-DA0A-20B501E20BC8}"/>
                </a:ext>
              </a:extLst>
            </p:cNvPr>
            <p:cNvSpPr/>
            <p:nvPr/>
          </p:nvSpPr>
          <p:spPr>
            <a:xfrm>
              <a:off x="4602885" y="3212070"/>
              <a:ext cx="10371998" cy="6461161"/>
            </a:xfrm>
            <a:custGeom>
              <a:avLst/>
              <a:gdLst/>
              <a:ahLst/>
              <a:cxnLst/>
              <a:rect l="l" t="t" r="r" b="b"/>
              <a:pathLst>
                <a:path w="7035892" h="4661278">
                  <a:moveTo>
                    <a:pt x="0" y="0"/>
                  </a:moveTo>
                  <a:lnTo>
                    <a:pt x="7035892" y="0"/>
                  </a:lnTo>
                  <a:lnTo>
                    <a:pt x="7035892" y="4661278"/>
                  </a:lnTo>
                  <a:lnTo>
                    <a:pt x="0" y="46612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C2102369-223E-C429-C929-5C9EDCE32162}"/>
                </a:ext>
              </a:extLst>
            </p:cNvPr>
            <p:cNvSpPr txBox="1"/>
            <p:nvPr/>
          </p:nvSpPr>
          <p:spPr>
            <a:xfrm rot="21434471">
              <a:off x="5358516" y="2787752"/>
              <a:ext cx="8860738" cy="14330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061"/>
                </a:lnSpc>
                <a:spcBef>
                  <a:spcPct val="0"/>
                </a:spcBef>
              </a:pPr>
              <a:r>
                <a:rPr lang="en-US" sz="12000" spc="244" dirty="0">
                  <a:solidFill>
                    <a:srgbClr val="1C3DB5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THE WAY AHEAD</a:t>
              </a: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9C9DC9F1-56E5-602D-4C88-518C1C3F4B8B}"/>
                </a:ext>
              </a:extLst>
            </p:cNvPr>
            <p:cNvSpPr txBox="1"/>
            <p:nvPr/>
          </p:nvSpPr>
          <p:spPr>
            <a:xfrm>
              <a:off x="1728522" y="9030564"/>
              <a:ext cx="8101278" cy="3063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185"/>
                </a:lnSpc>
                <a:spcBef>
                  <a:spcPct val="0"/>
                </a:spcBef>
              </a:pPr>
              <a:r>
                <a:rPr lang="en-US" sz="2800" spc="53" dirty="0">
                  <a:solidFill>
                    <a:srgbClr val="012F71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The Uniting Presbyterian Church of Southern Africa</a:t>
              </a: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51957CB0-5C30-B744-332C-F24D267F7B88}"/>
                </a:ext>
              </a:extLst>
            </p:cNvPr>
            <p:cNvSpPr txBox="1"/>
            <p:nvPr/>
          </p:nvSpPr>
          <p:spPr>
            <a:xfrm>
              <a:off x="1412212" y="9591055"/>
              <a:ext cx="6168832" cy="3063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185"/>
                </a:lnSpc>
                <a:spcBef>
                  <a:spcPct val="0"/>
                </a:spcBef>
              </a:pPr>
              <a:r>
                <a:rPr lang="en-US" sz="2800" spc="53" dirty="0">
                  <a:solidFill>
                    <a:srgbClr val="012F71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Mission &amp; Discipleship Committee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BC04537-69A6-0BB7-39E6-71CA724281B6}"/>
                </a:ext>
              </a:extLst>
            </p:cNvPr>
            <p:cNvCxnSpPr/>
            <p:nvPr/>
          </p:nvCxnSpPr>
          <p:spPr>
            <a:xfrm>
              <a:off x="1931061" y="9426054"/>
              <a:ext cx="7696200" cy="0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blue and red cross with red and white lines&#10;&#10;Description automatically generated">
              <a:extLst>
                <a:ext uri="{FF2B5EF4-FFF2-40B4-BE49-F238E27FC236}">
                  <a16:creationId xmlns:a16="http://schemas.microsoft.com/office/drawing/2014/main" id="{4DEDB751-BB67-7FDE-AE5E-7211BBB02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021" y="7810500"/>
              <a:ext cx="1744902" cy="23534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872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D99E51-5AF8-B358-8573-FBCD734C2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16EF9839-B3BF-83E4-9D4E-E50F50FD989F}"/>
              </a:ext>
            </a:extLst>
          </p:cNvPr>
          <p:cNvGrpSpPr/>
          <p:nvPr/>
        </p:nvGrpSpPr>
        <p:grpSpPr>
          <a:xfrm>
            <a:off x="-533400" y="-2781300"/>
            <a:ext cx="7857253" cy="2017889"/>
            <a:chOff x="-276885" y="1043487"/>
            <a:chExt cx="7857253" cy="2017889"/>
          </a:xfrm>
        </p:grpSpPr>
        <p:sp>
          <p:nvSpPr>
            <p:cNvPr id="2" name="TextBox 2">
              <a:extLst>
                <a:ext uri="{FF2B5EF4-FFF2-40B4-BE49-F238E27FC236}">
                  <a16:creationId xmlns:a16="http://schemas.microsoft.com/office/drawing/2014/main" id="{A69BC7C6-71A6-4F27-D66D-063FB7E2157E}"/>
                </a:ext>
              </a:extLst>
            </p:cNvPr>
            <p:cNvSpPr txBox="1"/>
            <p:nvPr/>
          </p:nvSpPr>
          <p:spPr>
            <a:xfrm rot="21434471">
              <a:off x="-276885" y="1043487"/>
              <a:ext cx="7857253" cy="134915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187"/>
                </a:lnSpc>
                <a:spcBef>
                  <a:spcPct val="0"/>
                </a:spcBef>
              </a:pPr>
              <a:r>
                <a:rPr lang="en-US" sz="13800" spc="223" dirty="0">
                  <a:solidFill>
                    <a:srgbClr val="CF0A0A"/>
                  </a:solidFill>
                  <a:latin typeface="Anton"/>
                  <a:ea typeface="Anton"/>
                  <a:cs typeface="Anton"/>
                  <a:sym typeface="Anton"/>
                </a:rPr>
                <a:t>Timeline</a:t>
              </a:r>
            </a:p>
          </p:txBody>
        </p:sp>
        <p:sp>
          <p:nvSpPr>
            <p:cNvPr id="3" name="TextBox 3">
              <a:extLst>
                <a:ext uri="{FF2B5EF4-FFF2-40B4-BE49-F238E27FC236}">
                  <a16:creationId xmlns:a16="http://schemas.microsoft.com/office/drawing/2014/main" id="{6E0DF2FB-015D-C4B6-9946-2B55375F46C2}"/>
                </a:ext>
              </a:extLst>
            </p:cNvPr>
            <p:cNvSpPr txBox="1"/>
            <p:nvPr/>
          </p:nvSpPr>
          <p:spPr>
            <a:xfrm rot="21434471">
              <a:off x="563517" y="2243845"/>
              <a:ext cx="6077645" cy="8175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346"/>
                </a:lnSpc>
                <a:spcBef>
                  <a:spcPct val="0"/>
                </a:spcBef>
              </a:pPr>
              <a:r>
                <a:rPr lang="en-US" sz="8000" spc="129" dirty="0">
                  <a:solidFill>
                    <a:srgbClr val="1C3DB5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A Panoramic View</a:t>
              </a:r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AB652864-A242-17AE-1EE3-9259CBFD0664}"/>
              </a:ext>
            </a:extLst>
          </p:cNvPr>
          <p:cNvGrpSpPr/>
          <p:nvPr/>
        </p:nvGrpSpPr>
        <p:grpSpPr>
          <a:xfrm>
            <a:off x="14554200" y="10858500"/>
            <a:ext cx="4051737" cy="2442936"/>
            <a:chOff x="0" y="0"/>
            <a:chExt cx="3095063" cy="136956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AEFD715-A3DD-88F8-0C68-FBEEE23C299B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2EDB3FA5-23E8-2391-414C-4EE917F78E78}"/>
                </a:ext>
              </a:extLst>
            </p:cNvPr>
            <p:cNvSpPr txBox="1"/>
            <p:nvPr/>
          </p:nvSpPr>
          <p:spPr>
            <a:xfrm rot="21434471">
              <a:off x="119176" y="572634"/>
              <a:ext cx="2852942" cy="260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44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1</a:t>
              </a:r>
            </a:p>
          </p:txBody>
        </p:sp>
      </p:grpSp>
      <p:pic>
        <p:nvPicPr>
          <p:cNvPr id="8" name="Picture 7" descr="A landscape with a city in the distance&#10;&#10;Description automatically generated">
            <a:extLst>
              <a:ext uri="{FF2B5EF4-FFF2-40B4-BE49-F238E27FC236}">
                <a16:creationId xmlns:a16="http://schemas.microsoft.com/office/drawing/2014/main" id="{CAD90C93-DD75-D9D4-1C3A-288C42110B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5937" y="0"/>
            <a:ext cx="18367307" cy="10345588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B4B33934-AEAB-BEFC-E754-839F55F698EF}"/>
              </a:ext>
            </a:extLst>
          </p:cNvPr>
          <p:cNvGrpSpPr/>
          <p:nvPr/>
        </p:nvGrpSpPr>
        <p:grpSpPr>
          <a:xfrm>
            <a:off x="0" y="0"/>
            <a:ext cx="18288000" cy="10271646"/>
            <a:chOff x="0" y="0"/>
            <a:chExt cx="18288000" cy="10271646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A03B25F-EF0A-2EEA-A652-7697C4F5E8C5}"/>
                </a:ext>
              </a:extLst>
            </p:cNvPr>
            <p:cNvSpPr/>
            <p:nvPr/>
          </p:nvSpPr>
          <p:spPr>
            <a:xfrm>
              <a:off x="0" y="0"/>
              <a:ext cx="18288000" cy="10271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E982457-724E-CA02-8997-0ED8277E6CD2}"/>
                </a:ext>
              </a:extLst>
            </p:cNvPr>
            <p:cNvGrpSpPr/>
            <p:nvPr/>
          </p:nvGrpSpPr>
          <p:grpSpPr>
            <a:xfrm>
              <a:off x="0" y="0"/>
              <a:ext cx="14974883" cy="10148565"/>
              <a:chOff x="0" y="15354"/>
              <a:chExt cx="14974883" cy="10148565"/>
            </a:xfrm>
          </p:grpSpPr>
          <p:sp>
            <p:nvSpPr>
              <p:cNvPr id="28" name="Freeform 2">
                <a:extLst>
                  <a:ext uri="{FF2B5EF4-FFF2-40B4-BE49-F238E27FC236}">
                    <a16:creationId xmlns:a16="http://schemas.microsoft.com/office/drawing/2014/main" id="{7646311D-EE65-E663-9144-3AF1F9843885}"/>
                  </a:ext>
                </a:extLst>
              </p:cNvPr>
              <p:cNvSpPr/>
              <p:nvPr/>
            </p:nvSpPr>
            <p:spPr>
              <a:xfrm flipV="1">
                <a:off x="0" y="15354"/>
                <a:ext cx="12961211" cy="3234816"/>
              </a:xfrm>
              <a:custGeom>
                <a:avLst/>
                <a:gdLst/>
                <a:ahLst/>
                <a:cxnLst/>
                <a:rect l="l" t="t" r="r" b="b"/>
                <a:pathLst>
                  <a:path w="7634423" h="1447359">
                    <a:moveTo>
                      <a:pt x="0" y="1447359"/>
                    </a:moveTo>
                    <a:lnTo>
                      <a:pt x="7634424" y="1447359"/>
                    </a:lnTo>
                    <a:lnTo>
                      <a:pt x="7634424" y="0"/>
                    </a:lnTo>
                    <a:lnTo>
                      <a:pt x="0" y="0"/>
                    </a:lnTo>
                    <a:lnTo>
                      <a:pt x="0" y="1447359"/>
                    </a:lnTo>
                    <a:close/>
                  </a:path>
                </a:pathLst>
              </a:cu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en-ZA"/>
              </a:p>
            </p:txBody>
          </p:sp>
          <p:sp>
            <p:nvSpPr>
              <p:cNvPr id="29" name="TextBox 3">
                <a:extLst>
                  <a:ext uri="{FF2B5EF4-FFF2-40B4-BE49-F238E27FC236}">
                    <a16:creationId xmlns:a16="http://schemas.microsoft.com/office/drawing/2014/main" id="{5DDAF37F-ED3F-FDF0-AB45-965023417B21}"/>
                  </a:ext>
                </a:extLst>
              </p:cNvPr>
              <p:cNvSpPr txBox="1"/>
              <p:nvPr/>
            </p:nvSpPr>
            <p:spPr>
              <a:xfrm rot="21434471">
                <a:off x="5928646" y="1704687"/>
                <a:ext cx="7160284" cy="120783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9187"/>
                  </a:lnSpc>
                  <a:spcBef>
                    <a:spcPct val="0"/>
                  </a:spcBef>
                </a:pPr>
                <a:r>
                  <a:rPr lang="en-US" sz="9600" spc="223" dirty="0">
                    <a:solidFill>
                      <a:srgbClr val="CF0A0A"/>
                    </a:solidFill>
                    <a:latin typeface="Anton" panose="00000500000000000000" pitchFamily="2" charset="0"/>
                    <a:ea typeface="Anton"/>
                    <a:cs typeface="Anton"/>
                    <a:sym typeface="Anton"/>
                  </a:rPr>
                  <a:t>Future Focus:</a:t>
                </a:r>
              </a:p>
            </p:txBody>
          </p:sp>
          <p:sp>
            <p:nvSpPr>
              <p:cNvPr id="30" name="Freeform 4">
                <a:extLst>
                  <a:ext uri="{FF2B5EF4-FFF2-40B4-BE49-F238E27FC236}">
                    <a16:creationId xmlns:a16="http://schemas.microsoft.com/office/drawing/2014/main" id="{E24D3F01-248D-8B80-D127-2A1071C192BE}"/>
                  </a:ext>
                </a:extLst>
              </p:cNvPr>
              <p:cNvSpPr/>
              <p:nvPr/>
            </p:nvSpPr>
            <p:spPr>
              <a:xfrm>
                <a:off x="4602885" y="3212070"/>
                <a:ext cx="10371998" cy="6461161"/>
              </a:xfrm>
              <a:custGeom>
                <a:avLst/>
                <a:gdLst/>
                <a:ahLst/>
                <a:cxnLst/>
                <a:rect l="l" t="t" r="r" b="b"/>
                <a:pathLst>
                  <a:path w="7035892" h="4661278">
                    <a:moveTo>
                      <a:pt x="0" y="0"/>
                    </a:moveTo>
                    <a:lnTo>
                      <a:pt x="7035892" y="0"/>
                    </a:lnTo>
                    <a:lnTo>
                      <a:pt x="7035892" y="4661278"/>
                    </a:lnTo>
                    <a:lnTo>
                      <a:pt x="0" y="466127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endParaRPr lang="en-ZA" dirty="0"/>
              </a:p>
            </p:txBody>
          </p:sp>
          <p:sp>
            <p:nvSpPr>
              <p:cNvPr id="32" name="TextBox 5">
                <a:extLst>
                  <a:ext uri="{FF2B5EF4-FFF2-40B4-BE49-F238E27FC236}">
                    <a16:creationId xmlns:a16="http://schemas.microsoft.com/office/drawing/2014/main" id="{5662D805-F63E-5B02-37A4-078039AA2C98}"/>
                  </a:ext>
                </a:extLst>
              </p:cNvPr>
              <p:cNvSpPr txBox="1"/>
              <p:nvPr/>
            </p:nvSpPr>
            <p:spPr>
              <a:xfrm rot="21434471">
                <a:off x="5358516" y="2787752"/>
                <a:ext cx="8860738" cy="1433085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0061"/>
                  </a:lnSpc>
                  <a:spcBef>
                    <a:spcPct val="0"/>
                  </a:spcBef>
                </a:pPr>
                <a:r>
                  <a:rPr lang="en-US" sz="12000" spc="244" dirty="0">
                    <a:solidFill>
                      <a:srgbClr val="1C3DB5"/>
                    </a:solidFill>
                    <a:latin typeface="Teko" panose="02000000000000000000" pitchFamily="2" charset="0"/>
                    <a:ea typeface="Tek Tall Arabic medium"/>
                    <a:cs typeface="Teko" panose="02000000000000000000" pitchFamily="2" charset="0"/>
                    <a:sym typeface="Tek Tall Arabic medium"/>
                  </a:rPr>
                  <a:t>THE WAY AHEAD</a:t>
                </a:r>
              </a:p>
            </p:txBody>
          </p:sp>
          <p:sp>
            <p:nvSpPr>
              <p:cNvPr id="33" name="TextBox 9">
                <a:extLst>
                  <a:ext uri="{FF2B5EF4-FFF2-40B4-BE49-F238E27FC236}">
                    <a16:creationId xmlns:a16="http://schemas.microsoft.com/office/drawing/2014/main" id="{93027537-0BC7-7DB5-A8A6-1708EF3AB5F3}"/>
                  </a:ext>
                </a:extLst>
              </p:cNvPr>
              <p:cNvSpPr txBox="1"/>
              <p:nvPr/>
            </p:nvSpPr>
            <p:spPr>
              <a:xfrm>
                <a:off x="1728522" y="9030564"/>
                <a:ext cx="8101278" cy="3063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2185"/>
                  </a:lnSpc>
                  <a:spcBef>
                    <a:spcPct val="0"/>
                  </a:spcBef>
                </a:pPr>
                <a:r>
                  <a:rPr lang="en-US" sz="2800" spc="53" dirty="0">
                    <a:solidFill>
                      <a:srgbClr val="012F71"/>
                    </a:solidFill>
                    <a:latin typeface="Calibri (MS)"/>
                    <a:ea typeface="Calibri (MS)"/>
                    <a:cs typeface="Calibri (MS)"/>
                    <a:sym typeface="Calibri (MS)"/>
                  </a:rPr>
                  <a:t>The Uniting Presbyterian Church of Southern Africa</a:t>
                </a:r>
              </a:p>
            </p:txBody>
          </p:sp>
          <p:sp>
            <p:nvSpPr>
              <p:cNvPr id="34" name="TextBox 10">
                <a:extLst>
                  <a:ext uri="{FF2B5EF4-FFF2-40B4-BE49-F238E27FC236}">
                    <a16:creationId xmlns:a16="http://schemas.microsoft.com/office/drawing/2014/main" id="{5B397F99-189B-B48A-E031-787D647EF319}"/>
                  </a:ext>
                </a:extLst>
              </p:cNvPr>
              <p:cNvSpPr txBox="1"/>
              <p:nvPr/>
            </p:nvSpPr>
            <p:spPr>
              <a:xfrm>
                <a:off x="1412212" y="9591055"/>
                <a:ext cx="6168832" cy="3063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2185"/>
                  </a:lnSpc>
                  <a:spcBef>
                    <a:spcPct val="0"/>
                  </a:spcBef>
                </a:pPr>
                <a:r>
                  <a:rPr lang="en-US" sz="2800" spc="53" dirty="0">
                    <a:solidFill>
                      <a:srgbClr val="012F71"/>
                    </a:solidFill>
                    <a:latin typeface="Calibri (MS)"/>
                    <a:ea typeface="Calibri (MS)"/>
                    <a:cs typeface="Calibri (MS)"/>
                    <a:sym typeface="Calibri (MS)"/>
                  </a:rPr>
                  <a:t>Mission &amp; Discipleship Committee</a:t>
                </a:r>
              </a:p>
            </p:txBody>
          </p: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E093A546-AF63-9D1D-C321-295902545875}"/>
                  </a:ext>
                </a:extLst>
              </p:cNvPr>
              <p:cNvCxnSpPr/>
              <p:nvPr/>
            </p:nvCxnSpPr>
            <p:spPr>
              <a:xfrm>
                <a:off x="1931061" y="9426054"/>
                <a:ext cx="7696200" cy="0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6" name="Picture 35" descr="A blue and red cross with red and white lines&#10;&#10;Description automatically generated">
                <a:extLst>
                  <a:ext uri="{FF2B5EF4-FFF2-40B4-BE49-F238E27FC236}">
                    <a16:creationId xmlns:a16="http://schemas.microsoft.com/office/drawing/2014/main" id="{DB010933-69FC-3A76-F538-E10044EFEA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3021" y="7810500"/>
                <a:ext cx="1744902" cy="235341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299710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9.97466E-18 L -1.01953 -0.00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A7D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1EF0A3-4191-21D0-97AC-8FBB22F76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landscape with a city in the distance&#10;&#10;Description automatically generated">
            <a:extLst>
              <a:ext uri="{FF2B5EF4-FFF2-40B4-BE49-F238E27FC236}">
                <a16:creationId xmlns:a16="http://schemas.microsoft.com/office/drawing/2014/main" id="{3872543C-DF82-FDA1-7A50-3ACE125B0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307" y="0"/>
            <a:ext cx="18367307" cy="10287000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5AD77754-6FBC-980D-F35B-03B230ED9358}"/>
              </a:ext>
            </a:extLst>
          </p:cNvPr>
          <p:cNvGrpSpPr/>
          <p:nvPr/>
        </p:nvGrpSpPr>
        <p:grpSpPr>
          <a:xfrm>
            <a:off x="14020800" y="7623485"/>
            <a:ext cx="4051737" cy="2442936"/>
            <a:chOff x="0" y="0"/>
            <a:chExt cx="3095063" cy="136956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59E4F6F-6027-C309-45F0-5428FE22B827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FD88B87B-9B5C-3C48-C3EE-5BB4045A3869}"/>
                </a:ext>
              </a:extLst>
            </p:cNvPr>
            <p:cNvSpPr txBox="1"/>
            <p:nvPr/>
          </p:nvSpPr>
          <p:spPr>
            <a:xfrm rot="21434471">
              <a:off x="119176" y="572634"/>
              <a:ext cx="2852942" cy="260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44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1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2479451-F15A-9FFC-65BD-1E6E290979F2}"/>
              </a:ext>
            </a:extLst>
          </p:cNvPr>
          <p:cNvGrpSpPr/>
          <p:nvPr/>
        </p:nvGrpSpPr>
        <p:grpSpPr>
          <a:xfrm>
            <a:off x="-609600" y="1181100"/>
            <a:ext cx="7857253" cy="2017889"/>
            <a:chOff x="-276885" y="1043487"/>
            <a:chExt cx="7857253" cy="2017889"/>
          </a:xfrm>
        </p:grpSpPr>
        <p:sp>
          <p:nvSpPr>
            <p:cNvPr id="13" name="TextBox 2">
              <a:extLst>
                <a:ext uri="{FF2B5EF4-FFF2-40B4-BE49-F238E27FC236}">
                  <a16:creationId xmlns:a16="http://schemas.microsoft.com/office/drawing/2014/main" id="{C3616F95-C40F-2FBA-17C6-D282D8852488}"/>
                </a:ext>
              </a:extLst>
            </p:cNvPr>
            <p:cNvSpPr txBox="1"/>
            <p:nvPr/>
          </p:nvSpPr>
          <p:spPr>
            <a:xfrm rot="21434471">
              <a:off x="-276885" y="1043487"/>
              <a:ext cx="7857253" cy="134915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187"/>
                </a:lnSpc>
                <a:spcBef>
                  <a:spcPct val="0"/>
                </a:spcBef>
              </a:pPr>
              <a:r>
                <a:rPr lang="en-US" sz="13800" spc="223" dirty="0">
                  <a:solidFill>
                    <a:srgbClr val="CF0A0A"/>
                  </a:solidFill>
                  <a:latin typeface="Anton"/>
                  <a:ea typeface="Anton"/>
                  <a:cs typeface="Anton"/>
                  <a:sym typeface="Anton"/>
                </a:rPr>
                <a:t>Timeline</a:t>
              </a:r>
            </a:p>
          </p:txBody>
        </p:sp>
        <p:sp>
          <p:nvSpPr>
            <p:cNvPr id="14" name="TextBox 3">
              <a:extLst>
                <a:ext uri="{FF2B5EF4-FFF2-40B4-BE49-F238E27FC236}">
                  <a16:creationId xmlns:a16="http://schemas.microsoft.com/office/drawing/2014/main" id="{1A8E806F-51DA-34E3-FA2A-9064104ACCC9}"/>
                </a:ext>
              </a:extLst>
            </p:cNvPr>
            <p:cNvSpPr txBox="1"/>
            <p:nvPr/>
          </p:nvSpPr>
          <p:spPr>
            <a:xfrm rot="21434471">
              <a:off x="563517" y="2243845"/>
              <a:ext cx="6077645" cy="8175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346"/>
                </a:lnSpc>
                <a:spcBef>
                  <a:spcPct val="0"/>
                </a:spcBef>
              </a:pPr>
              <a:r>
                <a:rPr lang="en-US" sz="8000" spc="129" dirty="0">
                  <a:solidFill>
                    <a:srgbClr val="1C3DB5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A Panoramic View</a:t>
              </a:r>
            </a:p>
          </p:txBody>
        </p:sp>
      </p:grpSp>
      <p:grpSp>
        <p:nvGrpSpPr>
          <p:cNvPr id="15" name="Group 11">
            <a:extLst>
              <a:ext uri="{FF2B5EF4-FFF2-40B4-BE49-F238E27FC236}">
                <a16:creationId xmlns:a16="http://schemas.microsoft.com/office/drawing/2014/main" id="{249B4735-31E1-0714-AD4E-C61D443F6A69}"/>
              </a:ext>
            </a:extLst>
          </p:cNvPr>
          <p:cNvGrpSpPr/>
          <p:nvPr/>
        </p:nvGrpSpPr>
        <p:grpSpPr>
          <a:xfrm>
            <a:off x="4517222" y="-2317242"/>
            <a:ext cx="12235051" cy="1482334"/>
            <a:chOff x="0" y="0"/>
            <a:chExt cx="4131838" cy="500590"/>
          </a:xfrm>
        </p:grpSpPr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A38E476B-4552-4D36-7A0E-F511C61DEFDF}"/>
                </a:ext>
              </a:extLst>
            </p:cNvPr>
            <p:cNvSpPr/>
            <p:nvPr/>
          </p:nvSpPr>
          <p:spPr>
            <a:xfrm>
              <a:off x="0" y="0"/>
              <a:ext cx="500590" cy="500590"/>
            </a:xfrm>
            <a:custGeom>
              <a:avLst/>
              <a:gdLst/>
              <a:ahLst/>
              <a:cxnLst/>
              <a:rect l="l" t="t" r="r" b="b"/>
              <a:pathLst>
                <a:path w="500590" h="500590">
                  <a:moveTo>
                    <a:pt x="0" y="0"/>
                  </a:moveTo>
                  <a:lnTo>
                    <a:pt x="500590" y="0"/>
                  </a:lnTo>
                  <a:lnTo>
                    <a:pt x="500590" y="500590"/>
                  </a:lnTo>
                  <a:lnTo>
                    <a:pt x="0" y="5005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sz="2800">
                <a:solidFill>
                  <a:schemeClr val="bg1"/>
                </a:solidFill>
              </a:endParaRPr>
            </a:p>
          </p:txBody>
        </p:sp>
        <p:sp>
          <p:nvSpPr>
            <p:cNvPr id="17" name="TextBox 13">
              <a:extLst>
                <a:ext uri="{FF2B5EF4-FFF2-40B4-BE49-F238E27FC236}">
                  <a16:creationId xmlns:a16="http://schemas.microsoft.com/office/drawing/2014/main" id="{E73390CB-FA1B-681E-60C6-9C3A3F3B8912}"/>
                </a:ext>
              </a:extLst>
            </p:cNvPr>
            <p:cNvSpPr txBox="1"/>
            <p:nvPr/>
          </p:nvSpPr>
          <p:spPr>
            <a:xfrm>
              <a:off x="606696" y="286155"/>
              <a:ext cx="3525142" cy="2020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93"/>
                </a:lnSpc>
                <a:spcBef>
                  <a:spcPct val="0"/>
                </a:spcBef>
              </a:pPr>
              <a:r>
                <a:rPr lang="en-US" sz="8800" spc="65" dirty="0">
                  <a:solidFill>
                    <a:schemeClr val="bg1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AIMS OF THIS SESSION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51061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CFE6D9-FE5C-DF8B-3CF1-546C93C00A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landscape with a city in the distance&#10;&#10;Description automatically generated">
            <a:extLst>
              <a:ext uri="{FF2B5EF4-FFF2-40B4-BE49-F238E27FC236}">
                <a16:creationId xmlns:a16="http://schemas.microsoft.com/office/drawing/2014/main" id="{81788132-2EAA-4449-ADF2-7BB14AD5807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13332"/>
            <a:ext cx="18288000" cy="15430500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51E8E804-7858-BD3D-838F-3060671F5D9D}"/>
              </a:ext>
            </a:extLst>
          </p:cNvPr>
          <p:cNvGrpSpPr/>
          <p:nvPr/>
        </p:nvGrpSpPr>
        <p:grpSpPr>
          <a:xfrm>
            <a:off x="-2469925" y="726542"/>
            <a:ext cx="7857253" cy="1496146"/>
            <a:chOff x="-276885" y="1184807"/>
            <a:chExt cx="7857253" cy="1496146"/>
          </a:xfrm>
        </p:grpSpPr>
        <p:sp>
          <p:nvSpPr>
            <p:cNvPr id="2" name="TextBox 2">
              <a:extLst>
                <a:ext uri="{FF2B5EF4-FFF2-40B4-BE49-F238E27FC236}">
                  <a16:creationId xmlns:a16="http://schemas.microsoft.com/office/drawing/2014/main" id="{AFA7C491-25FF-AE06-37FB-4DF8F4EF5E83}"/>
                </a:ext>
              </a:extLst>
            </p:cNvPr>
            <p:cNvSpPr txBox="1"/>
            <p:nvPr/>
          </p:nvSpPr>
          <p:spPr>
            <a:xfrm rot="21434471">
              <a:off x="-276885" y="1184807"/>
              <a:ext cx="7857253" cy="10665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187"/>
                </a:lnSpc>
                <a:spcBef>
                  <a:spcPct val="0"/>
                </a:spcBef>
              </a:pPr>
              <a:r>
                <a:rPr lang="en-US" sz="5400" spc="223" dirty="0">
                  <a:solidFill>
                    <a:srgbClr val="CF0A0A"/>
                  </a:solidFill>
                  <a:latin typeface="Anton"/>
                  <a:ea typeface="Anton"/>
                  <a:cs typeface="Anton"/>
                  <a:sym typeface="Anton"/>
                </a:rPr>
                <a:t>Timeline</a:t>
              </a:r>
            </a:p>
          </p:txBody>
        </p:sp>
        <p:sp>
          <p:nvSpPr>
            <p:cNvPr id="3" name="TextBox 3">
              <a:extLst>
                <a:ext uri="{FF2B5EF4-FFF2-40B4-BE49-F238E27FC236}">
                  <a16:creationId xmlns:a16="http://schemas.microsoft.com/office/drawing/2014/main" id="{C69BDDCE-3656-395A-C01A-F3D0E300946C}"/>
                </a:ext>
              </a:extLst>
            </p:cNvPr>
            <p:cNvSpPr txBox="1"/>
            <p:nvPr/>
          </p:nvSpPr>
          <p:spPr>
            <a:xfrm rot="21434471">
              <a:off x="751516" y="2032699"/>
              <a:ext cx="6077645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346"/>
                </a:lnSpc>
                <a:spcBef>
                  <a:spcPct val="0"/>
                </a:spcBef>
              </a:pPr>
              <a:r>
                <a:rPr lang="en-US" sz="3600" spc="129" dirty="0">
                  <a:solidFill>
                    <a:srgbClr val="1C3DB5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A Panoramic View</a:t>
              </a:r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3BC4874A-FB82-AF1B-2252-4F7FC6760E26}"/>
              </a:ext>
            </a:extLst>
          </p:cNvPr>
          <p:cNvGrpSpPr/>
          <p:nvPr/>
        </p:nvGrpSpPr>
        <p:grpSpPr>
          <a:xfrm>
            <a:off x="2300698" y="89174"/>
            <a:ext cx="1796143" cy="1163106"/>
            <a:chOff x="0" y="0"/>
            <a:chExt cx="3095063" cy="136956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D56EC64-08AA-3B82-189D-C25FA49ABF33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EBE54C97-6AA5-6578-AA04-C8DBE1996021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1</a:t>
              </a:r>
            </a:p>
          </p:txBody>
        </p:sp>
      </p:grpSp>
      <p:sp>
        <p:nvSpPr>
          <p:cNvPr id="11" name="Rectangle 1">
            <a:extLst>
              <a:ext uri="{FF2B5EF4-FFF2-40B4-BE49-F238E27FC236}">
                <a16:creationId xmlns:a16="http://schemas.microsoft.com/office/drawing/2014/main" id="{9FA4C689-5EBF-209E-E9DF-D516B3047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377CA0DF-9D3E-A605-0DD7-88E1102A0D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8A9DA29E-495A-14EE-2E61-9CB1E2BA25C8}"/>
              </a:ext>
            </a:extLst>
          </p:cNvPr>
          <p:cNvSpPr/>
          <p:nvPr/>
        </p:nvSpPr>
        <p:spPr>
          <a:xfrm rot="21365944">
            <a:off x="3224871" y="3823502"/>
            <a:ext cx="1221092" cy="808973"/>
          </a:xfrm>
          <a:custGeom>
            <a:avLst/>
            <a:gdLst/>
            <a:ahLst/>
            <a:cxnLst/>
            <a:rect l="l" t="t" r="r" b="b"/>
            <a:pathLst>
              <a:path w="1628122" h="1078631">
                <a:moveTo>
                  <a:pt x="0" y="0"/>
                </a:moveTo>
                <a:lnTo>
                  <a:pt x="1628122" y="0"/>
                </a:lnTo>
                <a:lnTo>
                  <a:pt x="1628122" y="1078631"/>
                </a:lnTo>
                <a:lnTo>
                  <a:pt x="0" y="107863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A84CAC-DACE-B339-D69D-1AF1ECCAEFC5}"/>
              </a:ext>
            </a:extLst>
          </p:cNvPr>
          <p:cNvSpPr txBox="1"/>
          <p:nvPr/>
        </p:nvSpPr>
        <p:spPr>
          <a:xfrm>
            <a:off x="4509602" y="3570184"/>
            <a:ext cx="113788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5400" b="1" dirty="0">
                <a:solidFill>
                  <a:srgbClr val="FF0000"/>
                </a:solidFill>
              </a:rPr>
              <a:t>Create</a:t>
            </a:r>
            <a:r>
              <a:rPr lang="en-ZA" sz="5400" b="1" dirty="0"/>
              <a:t> </a:t>
            </a:r>
            <a:r>
              <a:rPr lang="en-ZA" sz="5400" b="1" dirty="0">
                <a:solidFill>
                  <a:schemeClr val="bg1"/>
                </a:solidFill>
              </a:rPr>
              <a:t>a timeline of congregational life, in order to</a:t>
            </a:r>
            <a:endParaRPr lang="en-ZA" sz="5400" b="1" dirty="0"/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D2081389-27B7-6F12-BF2E-49118F879323}"/>
              </a:ext>
            </a:extLst>
          </p:cNvPr>
          <p:cNvSpPr/>
          <p:nvPr/>
        </p:nvSpPr>
        <p:spPr>
          <a:xfrm rot="21365944">
            <a:off x="3224871" y="5864036"/>
            <a:ext cx="1221092" cy="808973"/>
          </a:xfrm>
          <a:custGeom>
            <a:avLst/>
            <a:gdLst/>
            <a:ahLst/>
            <a:cxnLst/>
            <a:rect l="l" t="t" r="r" b="b"/>
            <a:pathLst>
              <a:path w="1628122" h="1078631">
                <a:moveTo>
                  <a:pt x="0" y="0"/>
                </a:moveTo>
                <a:lnTo>
                  <a:pt x="1628122" y="0"/>
                </a:lnTo>
                <a:lnTo>
                  <a:pt x="1628122" y="1078631"/>
                </a:lnTo>
                <a:lnTo>
                  <a:pt x="0" y="107863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0488544-4C32-B1EB-B274-6FF07582BABE}"/>
              </a:ext>
            </a:extLst>
          </p:cNvPr>
          <p:cNvSpPr txBox="1"/>
          <p:nvPr/>
        </p:nvSpPr>
        <p:spPr>
          <a:xfrm>
            <a:off x="4509602" y="5610718"/>
            <a:ext cx="113788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5400" b="1" dirty="0">
                <a:solidFill>
                  <a:srgbClr val="FF0000"/>
                </a:solidFill>
              </a:rPr>
              <a:t>Discover</a:t>
            </a:r>
            <a:r>
              <a:rPr lang="en-ZA" sz="5400" b="1" dirty="0"/>
              <a:t> </a:t>
            </a:r>
            <a:r>
              <a:rPr lang="en-ZA" sz="5400" b="1" dirty="0">
                <a:solidFill>
                  <a:schemeClr val="bg1"/>
                </a:solidFill>
              </a:rPr>
              <a:t>the congregation’s story, identity and dreams and</a:t>
            </a:r>
            <a:endParaRPr lang="en-ZA" sz="5400" b="1" dirty="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943B4AE6-A39A-49F6-8E3E-2F4B69C9CF1A}"/>
              </a:ext>
            </a:extLst>
          </p:cNvPr>
          <p:cNvSpPr/>
          <p:nvPr/>
        </p:nvSpPr>
        <p:spPr>
          <a:xfrm rot="21365944">
            <a:off x="3187336" y="7907614"/>
            <a:ext cx="1221092" cy="808973"/>
          </a:xfrm>
          <a:custGeom>
            <a:avLst/>
            <a:gdLst/>
            <a:ahLst/>
            <a:cxnLst/>
            <a:rect l="l" t="t" r="r" b="b"/>
            <a:pathLst>
              <a:path w="1628122" h="1078631">
                <a:moveTo>
                  <a:pt x="0" y="0"/>
                </a:moveTo>
                <a:lnTo>
                  <a:pt x="1628122" y="0"/>
                </a:lnTo>
                <a:lnTo>
                  <a:pt x="1628122" y="1078631"/>
                </a:lnTo>
                <a:lnTo>
                  <a:pt x="0" y="107863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A504CD-26C7-07FE-030B-1998E58DBBA5}"/>
              </a:ext>
            </a:extLst>
          </p:cNvPr>
          <p:cNvSpPr txBox="1"/>
          <p:nvPr/>
        </p:nvSpPr>
        <p:spPr>
          <a:xfrm>
            <a:off x="4472067" y="7654296"/>
            <a:ext cx="113788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5400" b="1" dirty="0">
                <a:solidFill>
                  <a:srgbClr val="FF0000"/>
                </a:solidFill>
              </a:rPr>
              <a:t>Reflect</a:t>
            </a:r>
            <a:r>
              <a:rPr lang="en-ZA" sz="5400" b="1" dirty="0"/>
              <a:t> </a:t>
            </a:r>
            <a:r>
              <a:rPr lang="en-ZA" sz="5400" b="1" dirty="0">
                <a:solidFill>
                  <a:schemeClr val="bg1"/>
                </a:solidFill>
              </a:rPr>
              <a:t>on the factors that influence church and community. </a:t>
            </a:r>
            <a:endParaRPr lang="en-ZA" sz="5400" b="1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8D756F1-116E-FDF0-61D9-C591189BE3D4}"/>
              </a:ext>
            </a:extLst>
          </p:cNvPr>
          <p:cNvGrpSpPr/>
          <p:nvPr/>
        </p:nvGrpSpPr>
        <p:grpSpPr>
          <a:xfrm>
            <a:off x="859414" y="26034332"/>
            <a:ext cx="1441284" cy="4366009"/>
            <a:chOff x="1119233" y="5562276"/>
            <a:chExt cx="1441284" cy="4366009"/>
          </a:xfrm>
        </p:grpSpPr>
        <p:sp>
          <p:nvSpPr>
            <p:cNvPr id="29" name="Freeform 2">
              <a:extLst>
                <a:ext uri="{FF2B5EF4-FFF2-40B4-BE49-F238E27FC236}">
                  <a16:creationId xmlns:a16="http://schemas.microsoft.com/office/drawing/2014/main" id="{4310B73E-72EE-38B9-FBA4-751D97ABBB8D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0" name="TextBox 7">
              <a:extLst>
                <a:ext uri="{FF2B5EF4-FFF2-40B4-BE49-F238E27FC236}">
                  <a16:creationId xmlns:a16="http://schemas.microsoft.com/office/drawing/2014/main" id="{A855B839-0123-35DE-F165-4F1A5B1DCBD9}"/>
                </a:ext>
              </a:extLst>
            </p:cNvPr>
            <p:cNvSpPr txBox="1"/>
            <p:nvPr/>
          </p:nvSpPr>
          <p:spPr>
            <a:xfrm rot="-5400000">
              <a:off x="-82595" y="7997536"/>
              <a:ext cx="3051909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1</a:t>
              </a:r>
            </a:p>
          </p:txBody>
        </p:sp>
      </p:grpSp>
      <p:sp>
        <p:nvSpPr>
          <p:cNvPr id="31" name="TextBox 4">
            <a:extLst>
              <a:ext uri="{FF2B5EF4-FFF2-40B4-BE49-F238E27FC236}">
                <a16:creationId xmlns:a16="http://schemas.microsoft.com/office/drawing/2014/main" id="{9F25ADCD-1ECA-29E0-DDE1-18FF372D5229}"/>
              </a:ext>
            </a:extLst>
          </p:cNvPr>
          <p:cNvSpPr txBox="1"/>
          <p:nvPr/>
        </p:nvSpPr>
        <p:spPr>
          <a:xfrm>
            <a:off x="18989596" y="1981526"/>
            <a:ext cx="8442403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DRAWING THE TIMELINE</a:t>
            </a:r>
          </a:p>
        </p:txBody>
      </p:sp>
      <p:sp>
        <p:nvSpPr>
          <p:cNvPr id="32" name="Freeform 3">
            <a:extLst>
              <a:ext uri="{FF2B5EF4-FFF2-40B4-BE49-F238E27FC236}">
                <a16:creationId xmlns:a16="http://schemas.microsoft.com/office/drawing/2014/main" id="{B13E59BE-CB4F-7E90-AE65-DFE2D8A6445D}"/>
              </a:ext>
            </a:extLst>
          </p:cNvPr>
          <p:cNvSpPr/>
          <p:nvPr/>
        </p:nvSpPr>
        <p:spPr>
          <a:xfrm>
            <a:off x="18982670" y="2568225"/>
            <a:ext cx="8819023" cy="3909996"/>
          </a:xfrm>
          <a:custGeom>
            <a:avLst/>
            <a:gdLst/>
            <a:ahLst/>
            <a:cxnLst/>
            <a:rect l="l" t="t" r="r" b="b"/>
            <a:pathLst>
              <a:path w="7274846" h="3225371">
                <a:moveTo>
                  <a:pt x="0" y="0"/>
                </a:moveTo>
                <a:lnTo>
                  <a:pt x="7274846" y="0"/>
                </a:lnTo>
                <a:lnTo>
                  <a:pt x="7274846" y="3225371"/>
                </a:lnTo>
                <a:lnTo>
                  <a:pt x="0" y="322537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grpSp>
        <p:nvGrpSpPr>
          <p:cNvPr id="16" name="Group 11">
            <a:extLst>
              <a:ext uri="{FF2B5EF4-FFF2-40B4-BE49-F238E27FC236}">
                <a16:creationId xmlns:a16="http://schemas.microsoft.com/office/drawing/2014/main" id="{3D246411-9DCD-8B69-2034-4F403A90D424}"/>
              </a:ext>
            </a:extLst>
          </p:cNvPr>
          <p:cNvGrpSpPr/>
          <p:nvPr/>
        </p:nvGrpSpPr>
        <p:grpSpPr>
          <a:xfrm>
            <a:off x="4517222" y="1323025"/>
            <a:ext cx="12235051" cy="1482334"/>
            <a:chOff x="0" y="0"/>
            <a:chExt cx="4131838" cy="500590"/>
          </a:xfrm>
        </p:grpSpPr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9FFC0403-0CAD-5E71-D849-3F84E30D0841}"/>
                </a:ext>
              </a:extLst>
            </p:cNvPr>
            <p:cNvSpPr/>
            <p:nvPr/>
          </p:nvSpPr>
          <p:spPr>
            <a:xfrm>
              <a:off x="0" y="0"/>
              <a:ext cx="500590" cy="500590"/>
            </a:xfrm>
            <a:custGeom>
              <a:avLst/>
              <a:gdLst/>
              <a:ahLst/>
              <a:cxnLst/>
              <a:rect l="l" t="t" r="r" b="b"/>
              <a:pathLst>
                <a:path w="500590" h="500590">
                  <a:moveTo>
                    <a:pt x="0" y="0"/>
                  </a:moveTo>
                  <a:lnTo>
                    <a:pt x="500590" y="0"/>
                  </a:lnTo>
                  <a:lnTo>
                    <a:pt x="500590" y="500590"/>
                  </a:lnTo>
                  <a:lnTo>
                    <a:pt x="0" y="5005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sz="2800">
                <a:solidFill>
                  <a:schemeClr val="bg1"/>
                </a:solidFill>
              </a:endParaRPr>
            </a:p>
          </p:txBody>
        </p:sp>
        <p:sp>
          <p:nvSpPr>
            <p:cNvPr id="19" name="TextBox 13">
              <a:extLst>
                <a:ext uri="{FF2B5EF4-FFF2-40B4-BE49-F238E27FC236}">
                  <a16:creationId xmlns:a16="http://schemas.microsoft.com/office/drawing/2014/main" id="{8EA65C83-B565-F15F-1D69-EF21404D537E}"/>
                </a:ext>
              </a:extLst>
            </p:cNvPr>
            <p:cNvSpPr txBox="1"/>
            <p:nvPr/>
          </p:nvSpPr>
          <p:spPr>
            <a:xfrm>
              <a:off x="606696" y="286155"/>
              <a:ext cx="3525142" cy="2020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93"/>
                </a:lnSpc>
                <a:spcBef>
                  <a:spcPct val="0"/>
                </a:spcBef>
              </a:pPr>
              <a:r>
                <a:rPr lang="en-US" sz="8800" spc="65" dirty="0">
                  <a:solidFill>
                    <a:schemeClr val="bg1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AIMS OF THIS SESSION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63328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21" grpId="0" animBg="1"/>
      <p:bldP spid="22" grpId="0"/>
      <p:bldP spid="23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86C0AC-F173-1FE1-25B2-4F7D1930C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91B6033B-69B6-D691-034A-6CDEFC057122}"/>
              </a:ext>
            </a:extLst>
          </p:cNvPr>
          <p:cNvGrpSpPr/>
          <p:nvPr/>
        </p:nvGrpSpPr>
        <p:grpSpPr>
          <a:xfrm>
            <a:off x="2300698" y="89174"/>
            <a:ext cx="1796143" cy="1163106"/>
            <a:chOff x="0" y="0"/>
            <a:chExt cx="3095063" cy="136956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94068AD-4F51-76DC-9C0A-C4BF02340A00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B9E91D4B-FA1A-AF75-EDA3-EF8E29FEE9AF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1</a:t>
              </a:r>
            </a:p>
          </p:txBody>
        </p:sp>
      </p:grpSp>
      <p:sp>
        <p:nvSpPr>
          <p:cNvPr id="11" name="Rectangle 1">
            <a:extLst>
              <a:ext uri="{FF2B5EF4-FFF2-40B4-BE49-F238E27FC236}">
                <a16:creationId xmlns:a16="http://schemas.microsoft.com/office/drawing/2014/main" id="{FB6B52CC-B0FE-9282-33CD-7CC07BBA0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48809A59-A429-D4B7-1009-C43423083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57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6C23444A-A65A-4162-2BE3-5187BDAD8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6679F0CE-75ED-ACA1-536E-1AF57BA89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572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7A8DC7C4-EEB8-AA83-4189-A99180D19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00F2555-AAF4-4DA4-FCF5-0C60BADFA808}"/>
              </a:ext>
            </a:extLst>
          </p:cNvPr>
          <p:cNvGrpSpPr/>
          <p:nvPr/>
        </p:nvGrpSpPr>
        <p:grpSpPr>
          <a:xfrm>
            <a:off x="1119233" y="5562276"/>
            <a:ext cx="1441284" cy="4366009"/>
            <a:chOff x="1119233" y="5562276"/>
            <a:chExt cx="1441284" cy="4366009"/>
          </a:xfrm>
        </p:grpSpPr>
        <p:sp>
          <p:nvSpPr>
            <p:cNvPr id="16" name="Freeform 2">
              <a:extLst>
                <a:ext uri="{FF2B5EF4-FFF2-40B4-BE49-F238E27FC236}">
                  <a16:creationId xmlns:a16="http://schemas.microsoft.com/office/drawing/2014/main" id="{55A942AD-1599-CB49-9D18-C215946F768D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19" name="TextBox 7">
              <a:extLst>
                <a:ext uri="{FF2B5EF4-FFF2-40B4-BE49-F238E27FC236}">
                  <a16:creationId xmlns:a16="http://schemas.microsoft.com/office/drawing/2014/main" id="{04C5EA22-A817-28BE-9AD4-419AF01CBA26}"/>
                </a:ext>
              </a:extLst>
            </p:cNvPr>
            <p:cNvSpPr txBox="1"/>
            <p:nvPr/>
          </p:nvSpPr>
          <p:spPr>
            <a:xfrm rot="-5400000">
              <a:off x="-82595" y="7997536"/>
              <a:ext cx="3051909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1</a:t>
              </a:r>
            </a:p>
          </p:txBody>
        </p:sp>
      </p:grpSp>
      <p:sp>
        <p:nvSpPr>
          <p:cNvPr id="26" name="Freeform 3">
            <a:extLst>
              <a:ext uri="{FF2B5EF4-FFF2-40B4-BE49-F238E27FC236}">
                <a16:creationId xmlns:a16="http://schemas.microsoft.com/office/drawing/2014/main" id="{5116DBB9-295E-3337-719B-D71AABE5B2FC}"/>
              </a:ext>
            </a:extLst>
          </p:cNvPr>
          <p:cNvSpPr/>
          <p:nvPr/>
        </p:nvSpPr>
        <p:spPr>
          <a:xfrm>
            <a:off x="5039288" y="2040731"/>
            <a:ext cx="8819023" cy="3909996"/>
          </a:xfrm>
          <a:custGeom>
            <a:avLst/>
            <a:gdLst/>
            <a:ahLst/>
            <a:cxnLst/>
            <a:rect l="l" t="t" r="r" b="b"/>
            <a:pathLst>
              <a:path w="7274846" h="3225371">
                <a:moveTo>
                  <a:pt x="0" y="0"/>
                </a:moveTo>
                <a:lnTo>
                  <a:pt x="7274846" y="0"/>
                </a:lnTo>
                <a:lnTo>
                  <a:pt x="7274846" y="3225371"/>
                </a:lnTo>
                <a:lnTo>
                  <a:pt x="0" y="32253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CBC7651-0947-B327-F8F2-114557EDE88A}"/>
              </a:ext>
            </a:extLst>
          </p:cNvPr>
          <p:cNvSpPr txBox="1"/>
          <p:nvPr/>
        </p:nvSpPr>
        <p:spPr>
          <a:xfrm>
            <a:off x="3117685" y="6059505"/>
            <a:ext cx="1486551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en-US" sz="4800" b="1" dirty="0">
                <a:solidFill>
                  <a:schemeClr val="bg1"/>
                </a:solidFill>
              </a:rPr>
              <a:t>Spread the prepared sheets of paper on the tables.</a:t>
            </a:r>
            <a:r>
              <a:rPr lang="en-ZA" sz="4800" b="1" dirty="0">
                <a:solidFill>
                  <a:schemeClr val="bg1"/>
                </a:solidFill>
              </a:rPr>
              <a:t> </a:t>
            </a:r>
          </a:p>
          <a:p>
            <a:pPr marL="914400" indent="-914400">
              <a:buAutoNum type="arabicPeriod"/>
            </a:pPr>
            <a:r>
              <a:rPr lang="en-US" sz="4800" b="1" dirty="0">
                <a:solidFill>
                  <a:schemeClr val="bg1"/>
                </a:solidFill>
              </a:rPr>
              <a:t>Form groups round each table. </a:t>
            </a:r>
          </a:p>
          <a:p>
            <a:pPr marL="914400" indent="-914400">
              <a:buAutoNum type="arabicPeriod"/>
            </a:pPr>
            <a:r>
              <a:rPr lang="en-US" sz="4800" b="1" dirty="0">
                <a:solidFill>
                  <a:schemeClr val="bg1"/>
                </a:solidFill>
              </a:rPr>
              <a:t>Begin with the current decade and work backwards, noting down key events/happenings that have had an influence/impact on the congregation.</a:t>
            </a:r>
          </a:p>
          <a:p>
            <a:pPr marL="914400" indent="-914400">
              <a:buAutoNum type="arabicPeriod"/>
            </a:pPr>
            <a:endParaRPr lang="en-ZA" sz="4800" b="1" dirty="0">
              <a:solidFill>
                <a:schemeClr val="bg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0F496CD-343D-E507-FB1F-6FE43680170D}"/>
              </a:ext>
            </a:extLst>
          </p:cNvPr>
          <p:cNvGrpSpPr/>
          <p:nvPr/>
        </p:nvGrpSpPr>
        <p:grpSpPr>
          <a:xfrm>
            <a:off x="-2469925" y="726542"/>
            <a:ext cx="7857253" cy="1496146"/>
            <a:chOff x="-276885" y="1184807"/>
            <a:chExt cx="7857253" cy="1496146"/>
          </a:xfrm>
        </p:grpSpPr>
        <p:sp>
          <p:nvSpPr>
            <p:cNvPr id="8" name="TextBox 2">
              <a:extLst>
                <a:ext uri="{FF2B5EF4-FFF2-40B4-BE49-F238E27FC236}">
                  <a16:creationId xmlns:a16="http://schemas.microsoft.com/office/drawing/2014/main" id="{D6DC510E-5852-9951-69EA-A3EAE32E6300}"/>
                </a:ext>
              </a:extLst>
            </p:cNvPr>
            <p:cNvSpPr txBox="1"/>
            <p:nvPr/>
          </p:nvSpPr>
          <p:spPr>
            <a:xfrm rot="21434471">
              <a:off x="-276885" y="1184807"/>
              <a:ext cx="7857253" cy="10665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187"/>
                </a:lnSpc>
                <a:spcBef>
                  <a:spcPct val="0"/>
                </a:spcBef>
              </a:pPr>
              <a:r>
                <a:rPr lang="en-US" sz="5400" spc="223" dirty="0">
                  <a:solidFill>
                    <a:srgbClr val="CF0A0A"/>
                  </a:solidFill>
                  <a:latin typeface="Anton"/>
                  <a:ea typeface="Anton"/>
                  <a:cs typeface="Anton"/>
                  <a:sym typeface="Anton"/>
                </a:rPr>
                <a:t>Timeline</a:t>
              </a:r>
            </a:p>
          </p:txBody>
        </p:sp>
        <p:sp>
          <p:nvSpPr>
            <p:cNvPr id="9" name="TextBox 3">
              <a:extLst>
                <a:ext uri="{FF2B5EF4-FFF2-40B4-BE49-F238E27FC236}">
                  <a16:creationId xmlns:a16="http://schemas.microsoft.com/office/drawing/2014/main" id="{A86C9789-8B3C-B49E-D5BB-B104D7975B6D}"/>
                </a:ext>
              </a:extLst>
            </p:cNvPr>
            <p:cNvSpPr txBox="1"/>
            <p:nvPr/>
          </p:nvSpPr>
          <p:spPr>
            <a:xfrm rot="21434471">
              <a:off x="751516" y="2032699"/>
              <a:ext cx="6077645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346"/>
                </a:lnSpc>
                <a:spcBef>
                  <a:spcPct val="0"/>
                </a:spcBef>
              </a:pPr>
              <a:r>
                <a:rPr lang="en-US" sz="3600" spc="129" dirty="0">
                  <a:solidFill>
                    <a:srgbClr val="1C3DB5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A Panoramic View</a:t>
              </a:r>
            </a:p>
          </p:txBody>
        </p:sp>
      </p:grpSp>
      <p:grpSp>
        <p:nvGrpSpPr>
          <p:cNvPr id="10" name="Group 11">
            <a:extLst>
              <a:ext uri="{FF2B5EF4-FFF2-40B4-BE49-F238E27FC236}">
                <a16:creationId xmlns:a16="http://schemas.microsoft.com/office/drawing/2014/main" id="{3F506BBB-6714-CB79-E516-75D610DC9D3B}"/>
              </a:ext>
            </a:extLst>
          </p:cNvPr>
          <p:cNvGrpSpPr/>
          <p:nvPr/>
        </p:nvGrpSpPr>
        <p:grpSpPr>
          <a:xfrm>
            <a:off x="4517222" y="-2540555"/>
            <a:ext cx="12235051" cy="1482334"/>
            <a:chOff x="0" y="0"/>
            <a:chExt cx="4131838" cy="500590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BFBE7719-C984-A6D3-7A2F-D8E2E943E628}"/>
                </a:ext>
              </a:extLst>
            </p:cNvPr>
            <p:cNvSpPr/>
            <p:nvPr/>
          </p:nvSpPr>
          <p:spPr>
            <a:xfrm>
              <a:off x="0" y="0"/>
              <a:ext cx="500590" cy="500590"/>
            </a:xfrm>
            <a:custGeom>
              <a:avLst/>
              <a:gdLst/>
              <a:ahLst/>
              <a:cxnLst/>
              <a:rect l="l" t="t" r="r" b="b"/>
              <a:pathLst>
                <a:path w="500590" h="500590">
                  <a:moveTo>
                    <a:pt x="0" y="0"/>
                  </a:moveTo>
                  <a:lnTo>
                    <a:pt x="500590" y="0"/>
                  </a:lnTo>
                  <a:lnTo>
                    <a:pt x="500590" y="500590"/>
                  </a:lnTo>
                  <a:lnTo>
                    <a:pt x="0" y="5005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sz="2800">
                <a:solidFill>
                  <a:schemeClr val="bg1"/>
                </a:solidFill>
              </a:endParaRPr>
            </a:p>
          </p:txBody>
        </p:sp>
        <p:sp>
          <p:nvSpPr>
            <p:cNvPr id="20" name="TextBox 13">
              <a:extLst>
                <a:ext uri="{FF2B5EF4-FFF2-40B4-BE49-F238E27FC236}">
                  <a16:creationId xmlns:a16="http://schemas.microsoft.com/office/drawing/2014/main" id="{02BBD2B6-46B7-3DB3-BFCF-63CFB8E80BF1}"/>
                </a:ext>
              </a:extLst>
            </p:cNvPr>
            <p:cNvSpPr txBox="1"/>
            <p:nvPr/>
          </p:nvSpPr>
          <p:spPr>
            <a:xfrm>
              <a:off x="606696" y="286155"/>
              <a:ext cx="3525142" cy="2020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93"/>
                </a:lnSpc>
                <a:spcBef>
                  <a:spcPct val="0"/>
                </a:spcBef>
              </a:pPr>
              <a:r>
                <a:rPr lang="en-US" sz="8800" spc="65" dirty="0">
                  <a:solidFill>
                    <a:schemeClr val="bg1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AIMS OF THIS SESSION</a:t>
              </a:r>
            </a:p>
          </p:txBody>
        </p:sp>
      </p:grpSp>
      <p:sp>
        <p:nvSpPr>
          <p:cNvPr id="21" name="TextBox 4">
            <a:extLst>
              <a:ext uri="{FF2B5EF4-FFF2-40B4-BE49-F238E27FC236}">
                <a16:creationId xmlns:a16="http://schemas.microsoft.com/office/drawing/2014/main" id="{235A39C7-3D68-929B-3086-3342377FCFA4}"/>
              </a:ext>
            </a:extLst>
          </p:cNvPr>
          <p:cNvSpPr txBox="1"/>
          <p:nvPr/>
        </p:nvSpPr>
        <p:spPr>
          <a:xfrm>
            <a:off x="5546435" y="1270854"/>
            <a:ext cx="8442403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DRAWING THE TIMELINE</a:t>
            </a:r>
          </a:p>
        </p:txBody>
      </p:sp>
    </p:spTree>
    <p:extLst>
      <p:ext uri="{BB962C8B-B14F-4D97-AF65-F5344CB8AC3E}">
        <p14:creationId xmlns:p14="http://schemas.microsoft.com/office/powerpoint/2010/main" val="3866222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737DBF-A66D-687D-985D-C521BF779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AF0AD709-831A-19EA-2F42-17DA7CF1ACA5}"/>
              </a:ext>
            </a:extLst>
          </p:cNvPr>
          <p:cNvGrpSpPr/>
          <p:nvPr/>
        </p:nvGrpSpPr>
        <p:grpSpPr>
          <a:xfrm>
            <a:off x="2300698" y="89174"/>
            <a:ext cx="1796143" cy="1163106"/>
            <a:chOff x="0" y="0"/>
            <a:chExt cx="3095063" cy="136956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FF0B4CDE-07FA-6D45-B259-73AD688C3276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DF978A51-F784-864A-8762-AB03AC0686D3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1</a:t>
              </a:r>
            </a:p>
          </p:txBody>
        </p:sp>
      </p:grpSp>
      <p:sp>
        <p:nvSpPr>
          <p:cNvPr id="11" name="Rectangle 1">
            <a:extLst>
              <a:ext uri="{FF2B5EF4-FFF2-40B4-BE49-F238E27FC236}">
                <a16:creationId xmlns:a16="http://schemas.microsoft.com/office/drawing/2014/main" id="{51E73B2E-BC8E-55AC-9747-69BF93322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FF4F0399-6CA8-D169-90A9-E98A24787A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57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18B5404D-C75A-94DA-B84F-8F53829A1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E095CD0B-7669-3553-26D9-50E56CFA4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572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47EFF1C0-2C72-E199-AF02-796BF3372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1D6E619-DB01-D73E-E78E-DE8A54FDF23C}"/>
              </a:ext>
            </a:extLst>
          </p:cNvPr>
          <p:cNvGrpSpPr/>
          <p:nvPr/>
        </p:nvGrpSpPr>
        <p:grpSpPr>
          <a:xfrm>
            <a:off x="1192379" y="5562276"/>
            <a:ext cx="1368138" cy="4366009"/>
            <a:chOff x="1192379" y="5562276"/>
            <a:chExt cx="1368138" cy="4366009"/>
          </a:xfrm>
        </p:grpSpPr>
        <p:sp>
          <p:nvSpPr>
            <p:cNvPr id="16" name="Freeform 2">
              <a:extLst>
                <a:ext uri="{FF2B5EF4-FFF2-40B4-BE49-F238E27FC236}">
                  <a16:creationId xmlns:a16="http://schemas.microsoft.com/office/drawing/2014/main" id="{7A1E4064-C390-7334-3DB0-43989C9A86B8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19" name="TextBox 7">
              <a:extLst>
                <a:ext uri="{FF2B5EF4-FFF2-40B4-BE49-F238E27FC236}">
                  <a16:creationId xmlns:a16="http://schemas.microsoft.com/office/drawing/2014/main" id="{53345C68-4EE2-93B5-4C26-54C6E72106A8}"/>
                </a:ext>
              </a:extLst>
            </p:cNvPr>
            <p:cNvSpPr txBox="1"/>
            <p:nvPr/>
          </p:nvSpPr>
          <p:spPr>
            <a:xfrm rot="16200000">
              <a:off x="-183261" y="7670470"/>
              <a:ext cx="3561117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1</a:t>
              </a:r>
            </a:p>
          </p:txBody>
        </p:sp>
      </p:grpSp>
      <p:sp>
        <p:nvSpPr>
          <p:cNvPr id="26" name="Freeform 3">
            <a:extLst>
              <a:ext uri="{FF2B5EF4-FFF2-40B4-BE49-F238E27FC236}">
                <a16:creationId xmlns:a16="http://schemas.microsoft.com/office/drawing/2014/main" id="{D8FD1D8E-5C7E-5AEC-4C5C-9880D0FD6337}"/>
              </a:ext>
            </a:extLst>
          </p:cNvPr>
          <p:cNvSpPr/>
          <p:nvPr/>
        </p:nvSpPr>
        <p:spPr>
          <a:xfrm>
            <a:off x="-10218597" y="1820512"/>
            <a:ext cx="8819023" cy="3909996"/>
          </a:xfrm>
          <a:custGeom>
            <a:avLst/>
            <a:gdLst/>
            <a:ahLst/>
            <a:cxnLst/>
            <a:rect l="l" t="t" r="r" b="b"/>
            <a:pathLst>
              <a:path w="7274846" h="3225371">
                <a:moveTo>
                  <a:pt x="0" y="0"/>
                </a:moveTo>
                <a:lnTo>
                  <a:pt x="7274846" y="0"/>
                </a:lnTo>
                <a:lnTo>
                  <a:pt x="7274846" y="3225371"/>
                </a:lnTo>
                <a:lnTo>
                  <a:pt x="0" y="32253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358F40B-30B8-5570-4BF9-DC13038659B2}"/>
              </a:ext>
            </a:extLst>
          </p:cNvPr>
          <p:cNvSpPr txBox="1"/>
          <p:nvPr/>
        </p:nvSpPr>
        <p:spPr>
          <a:xfrm>
            <a:off x="3089976" y="2376977"/>
            <a:ext cx="14865515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rabicPeriod" startAt="4"/>
            </a:pPr>
            <a:r>
              <a:rPr lang="en-US" sz="4800" b="1" dirty="0">
                <a:solidFill>
                  <a:schemeClr val="bg1"/>
                </a:solidFill>
              </a:rPr>
              <a:t>Some comments may reflect the effect of denominational, national or international events that have affected the life of the church, e.g. Covid 19, the 2021 riots, the closure of a factory or school or the opening of a mall.</a:t>
            </a:r>
          </a:p>
          <a:p>
            <a:pPr marL="914400" indent="-914400">
              <a:buAutoNum type="arabicPeriod" startAt="4"/>
            </a:pPr>
            <a:r>
              <a:rPr lang="en-US" sz="4800" b="1" dirty="0">
                <a:solidFill>
                  <a:schemeClr val="bg1"/>
                </a:solidFill>
              </a:rPr>
              <a:t>Record trends that have taken place over a longer period of time, e.g. an increase or decline in something.</a:t>
            </a:r>
          </a:p>
          <a:p>
            <a:pPr marL="914400" indent="-914400">
              <a:buAutoNum type="arabicPeriod" startAt="4"/>
            </a:pPr>
            <a:r>
              <a:rPr lang="en-US" sz="4800" b="1" dirty="0">
                <a:solidFill>
                  <a:schemeClr val="bg1"/>
                </a:solidFill>
              </a:rPr>
              <a:t>It is perfectly fine to record the same event on both sides of the line. </a:t>
            </a:r>
            <a:endParaRPr lang="en-ZA" sz="4800" b="1" dirty="0">
              <a:solidFill>
                <a:schemeClr val="bg1"/>
              </a:solidFill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8466EA6B-3F92-7F14-45BA-1D417F986178}"/>
              </a:ext>
            </a:extLst>
          </p:cNvPr>
          <p:cNvSpPr txBox="1"/>
          <p:nvPr/>
        </p:nvSpPr>
        <p:spPr>
          <a:xfrm>
            <a:off x="6301531" y="1435955"/>
            <a:ext cx="8442403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DRAWING THE TIMELINE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A8F01C4-F013-D04B-4D29-C93B7A965583}"/>
              </a:ext>
            </a:extLst>
          </p:cNvPr>
          <p:cNvGrpSpPr/>
          <p:nvPr/>
        </p:nvGrpSpPr>
        <p:grpSpPr>
          <a:xfrm>
            <a:off x="-2469925" y="726542"/>
            <a:ext cx="7857253" cy="1496146"/>
            <a:chOff x="-276885" y="1184807"/>
            <a:chExt cx="7857253" cy="1496146"/>
          </a:xfrm>
        </p:grpSpPr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74ACA8EC-D193-5DD6-10A1-A50E2B54167F}"/>
                </a:ext>
              </a:extLst>
            </p:cNvPr>
            <p:cNvSpPr txBox="1"/>
            <p:nvPr/>
          </p:nvSpPr>
          <p:spPr>
            <a:xfrm rot="21434471">
              <a:off x="-276885" y="1184807"/>
              <a:ext cx="7857253" cy="10665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187"/>
                </a:lnSpc>
                <a:spcBef>
                  <a:spcPct val="0"/>
                </a:spcBef>
              </a:pPr>
              <a:r>
                <a:rPr lang="en-US" sz="5400" spc="223" dirty="0">
                  <a:solidFill>
                    <a:srgbClr val="CF0A0A"/>
                  </a:solidFill>
                  <a:latin typeface="Anton"/>
                  <a:ea typeface="Anton"/>
                  <a:cs typeface="Anton"/>
                  <a:sym typeface="Anton"/>
                </a:rPr>
                <a:t>Timeline</a:t>
              </a:r>
            </a:p>
          </p:txBody>
        </p:sp>
        <p:sp>
          <p:nvSpPr>
            <p:cNvPr id="10" name="TextBox 3">
              <a:extLst>
                <a:ext uri="{FF2B5EF4-FFF2-40B4-BE49-F238E27FC236}">
                  <a16:creationId xmlns:a16="http://schemas.microsoft.com/office/drawing/2014/main" id="{FAFD9B3E-5146-99D2-6FDD-47931551288D}"/>
                </a:ext>
              </a:extLst>
            </p:cNvPr>
            <p:cNvSpPr txBox="1"/>
            <p:nvPr/>
          </p:nvSpPr>
          <p:spPr>
            <a:xfrm rot="21434471">
              <a:off x="751516" y="2032699"/>
              <a:ext cx="6077645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346"/>
                </a:lnSpc>
                <a:spcBef>
                  <a:spcPct val="0"/>
                </a:spcBef>
              </a:pPr>
              <a:r>
                <a:rPr lang="en-US" sz="3600" spc="129" dirty="0">
                  <a:solidFill>
                    <a:srgbClr val="1C3DB5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A Panoramic View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8160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E6DAF9-FDB1-9286-FD19-73B4E9A67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2F249C47-6080-8B4C-7274-F4BC50AB3820}"/>
              </a:ext>
            </a:extLst>
          </p:cNvPr>
          <p:cNvGrpSpPr/>
          <p:nvPr/>
        </p:nvGrpSpPr>
        <p:grpSpPr>
          <a:xfrm>
            <a:off x="2300698" y="89174"/>
            <a:ext cx="1796143" cy="1163106"/>
            <a:chOff x="0" y="0"/>
            <a:chExt cx="3095063" cy="136956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432C2B29-4103-E17F-66DB-06A7B77F4D78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2634ABB1-7979-54CD-BD1D-E59871A7DE65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1</a:t>
              </a:r>
            </a:p>
          </p:txBody>
        </p:sp>
      </p:grpSp>
      <p:sp>
        <p:nvSpPr>
          <p:cNvPr id="11" name="Rectangle 1">
            <a:extLst>
              <a:ext uri="{FF2B5EF4-FFF2-40B4-BE49-F238E27FC236}">
                <a16:creationId xmlns:a16="http://schemas.microsoft.com/office/drawing/2014/main" id="{9922A4EC-804C-5855-ED41-1010EF9C6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5BEB52C4-74FC-EADD-A1CB-5AFCFCF550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57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7E1081CC-E7FA-6773-AFF1-68AB19AE2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F33FD0C0-B11E-B947-6EBF-36D6851C11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572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D8A6EF6C-1EA5-88D2-9EED-85E371427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81395E7-5D11-DBF0-562C-BA317C2C3B75}"/>
              </a:ext>
            </a:extLst>
          </p:cNvPr>
          <p:cNvSpPr txBox="1"/>
          <p:nvPr/>
        </p:nvSpPr>
        <p:spPr>
          <a:xfrm>
            <a:off x="3012566" y="2321824"/>
            <a:ext cx="148655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rabicPeriod" startAt="7"/>
            </a:pPr>
            <a:r>
              <a:rPr lang="en-US" sz="4800" b="1" dirty="0">
                <a:solidFill>
                  <a:schemeClr val="bg1"/>
                </a:solidFill>
              </a:rPr>
              <a:t>The more information added the better. Richness of experience is more important than accuracy of dates.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1A7793DA-279E-9D02-BD1C-EEBB47011EE7}"/>
              </a:ext>
            </a:extLst>
          </p:cNvPr>
          <p:cNvSpPr/>
          <p:nvPr/>
        </p:nvSpPr>
        <p:spPr>
          <a:xfrm>
            <a:off x="4035208" y="4400536"/>
            <a:ext cx="12789752" cy="5414158"/>
          </a:xfrm>
          <a:custGeom>
            <a:avLst/>
            <a:gdLst/>
            <a:ahLst/>
            <a:cxnLst/>
            <a:rect l="l" t="t" r="r" b="b"/>
            <a:pathLst>
              <a:path w="7136795" h="3021148">
                <a:moveTo>
                  <a:pt x="0" y="0"/>
                </a:moveTo>
                <a:lnTo>
                  <a:pt x="7136795" y="0"/>
                </a:lnTo>
                <a:lnTo>
                  <a:pt x="7136795" y="3021148"/>
                </a:lnTo>
                <a:lnTo>
                  <a:pt x="0" y="30211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17" t="-1220" r="-717"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573B8712-79C0-0798-AC19-9938740DAD5F}"/>
              </a:ext>
            </a:extLst>
          </p:cNvPr>
          <p:cNvSpPr txBox="1"/>
          <p:nvPr/>
        </p:nvSpPr>
        <p:spPr>
          <a:xfrm>
            <a:off x="18911637" y="1261796"/>
            <a:ext cx="7772400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TIMELINE COMMENTARY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2A8659E-AF28-08D0-4211-E0C3BA30C249}"/>
              </a:ext>
            </a:extLst>
          </p:cNvPr>
          <p:cNvGrpSpPr/>
          <p:nvPr/>
        </p:nvGrpSpPr>
        <p:grpSpPr>
          <a:xfrm>
            <a:off x="-2469925" y="726542"/>
            <a:ext cx="7857253" cy="1496146"/>
            <a:chOff x="-276885" y="1184807"/>
            <a:chExt cx="7857253" cy="1496146"/>
          </a:xfrm>
        </p:grpSpPr>
        <p:sp>
          <p:nvSpPr>
            <p:cNvPr id="19" name="TextBox 2">
              <a:extLst>
                <a:ext uri="{FF2B5EF4-FFF2-40B4-BE49-F238E27FC236}">
                  <a16:creationId xmlns:a16="http://schemas.microsoft.com/office/drawing/2014/main" id="{64E473C7-3C47-D156-00DE-87D9F4B2ADEB}"/>
                </a:ext>
              </a:extLst>
            </p:cNvPr>
            <p:cNvSpPr txBox="1"/>
            <p:nvPr/>
          </p:nvSpPr>
          <p:spPr>
            <a:xfrm rot="21434471">
              <a:off x="-276885" y="1184807"/>
              <a:ext cx="7857253" cy="10665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187"/>
                </a:lnSpc>
                <a:spcBef>
                  <a:spcPct val="0"/>
                </a:spcBef>
              </a:pPr>
              <a:r>
                <a:rPr lang="en-US" sz="5400" spc="223" dirty="0">
                  <a:solidFill>
                    <a:srgbClr val="CF0A0A"/>
                  </a:solidFill>
                  <a:latin typeface="Anton"/>
                  <a:ea typeface="Anton"/>
                  <a:cs typeface="Anton"/>
                  <a:sym typeface="Anton"/>
                </a:rPr>
                <a:t>Timeline</a:t>
              </a:r>
            </a:p>
          </p:txBody>
        </p:sp>
        <p:sp>
          <p:nvSpPr>
            <p:cNvPr id="20" name="TextBox 3">
              <a:extLst>
                <a:ext uri="{FF2B5EF4-FFF2-40B4-BE49-F238E27FC236}">
                  <a16:creationId xmlns:a16="http://schemas.microsoft.com/office/drawing/2014/main" id="{4034380D-D335-5FA4-86BD-6D67379FBB1E}"/>
                </a:ext>
              </a:extLst>
            </p:cNvPr>
            <p:cNvSpPr txBox="1"/>
            <p:nvPr/>
          </p:nvSpPr>
          <p:spPr>
            <a:xfrm rot="21434471">
              <a:off x="751516" y="2032699"/>
              <a:ext cx="6077645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346"/>
                </a:lnSpc>
                <a:spcBef>
                  <a:spcPct val="0"/>
                </a:spcBef>
              </a:pPr>
              <a:r>
                <a:rPr lang="en-US" sz="3600" spc="129" dirty="0">
                  <a:solidFill>
                    <a:srgbClr val="1C3DB5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A Panoramic View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6E7A9E9-B7BD-E360-5542-124971C47113}"/>
              </a:ext>
            </a:extLst>
          </p:cNvPr>
          <p:cNvGrpSpPr/>
          <p:nvPr/>
        </p:nvGrpSpPr>
        <p:grpSpPr>
          <a:xfrm>
            <a:off x="1192379" y="5562276"/>
            <a:ext cx="1368138" cy="4366009"/>
            <a:chOff x="1192379" y="5562276"/>
            <a:chExt cx="1368138" cy="4366009"/>
          </a:xfrm>
        </p:grpSpPr>
        <p:sp>
          <p:nvSpPr>
            <p:cNvPr id="25" name="Freeform 2">
              <a:extLst>
                <a:ext uri="{FF2B5EF4-FFF2-40B4-BE49-F238E27FC236}">
                  <a16:creationId xmlns:a16="http://schemas.microsoft.com/office/drawing/2014/main" id="{BF4DBF11-B2F9-5A5B-B5B1-5BD02C62A621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6" name="TextBox 7">
              <a:extLst>
                <a:ext uri="{FF2B5EF4-FFF2-40B4-BE49-F238E27FC236}">
                  <a16:creationId xmlns:a16="http://schemas.microsoft.com/office/drawing/2014/main" id="{BCEEE78F-6240-0080-1C15-53FB600E6393}"/>
                </a:ext>
              </a:extLst>
            </p:cNvPr>
            <p:cNvSpPr txBox="1"/>
            <p:nvPr/>
          </p:nvSpPr>
          <p:spPr>
            <a:xfrm rot="16200000">
              <a:off x="-183261" y="7670470"/>
              <a:ext cx="3561117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1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E3E3932-99C1-EA13-5FBE-5298181AD30B}"/>
              </a:ext>
            </a:extLst>
          </p:cNvPr>
          <p:cNvGrpSpPr/>
          <p:nvPr/>
        </p:nvGrpSpPr>
        <p:grpSpPr>
          <a:xfrm>
            <a:off x="1344779" y="10847195"/>
            <a:ext cx="1368138" cy="4366009"/>
            <a:chOff x="1192379" y="5562276"/>
            <a:chExt cx="1368138" cy="4366009"/>
          </a:xfrm>
        </p:grpSpPr>
        <p:sp>
          <p:nvSpPr>
            <p:cNvPr id="29" name="Freeform 2">
              <a:extLst>
                <a:ext uri="{FF2B5EF4-FFF2-40B4-BE49-F238E27FC236}">
                  <a16:creationId xmlns:a16="http://schemas.microsoft.com/office/drawing/2014/main" id="{B208907D-30DD-27F8-50AC-E63350C732E7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0" name="TextBox 7">
              <a:extLst>
                <a:ext uri="{FF2B5EF4-FFF2-40B4-BE49-F238E27FC236}">
                  <a16:creationId xmlns:a16="http://schemas.microsoft.com/office/drawing/2014/main" id="{33EEAC1E-EF75-281F-6D8E-FB2D1AF616AE}"/>
                </a:ext>
              </a:extLst>
            </p:cNvPr>
            <p:cNvSpPr txBox="1"/>
            <p:nvPr/>
          </p:nvSpPr>
          <p:spPr>
            <a:xfrm rot="16200000">
              <a:off x="-183261" y="7670470"/>
              <a:ext cx="3561117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2</a:t>
              </a:r>
            </a:p>
          </p:txBody>
        </p:sp>
      </p:grpSp>
      <p:sp>
        <p:nvSpPr>
          <p:cNvPr id="31" name="TextBox 4">
            <a:extLst>
              <a:ext uri="{FF2B5EF4-FFF2-40B4-BE49-F238E27FC236}">
                <a16:creationId xmlns:a16="http://schemas.microsoft.com/office/drawing/2014/main" id="{8F3AA2BD-3427-CAC0-4BC2-913A808194B7}"/>
              </a:ext>
            </a:extLst>
          </p:cNvPr>
          <p:cNvSpPr txBox="1"/>
          <p:nvPr/>
        </p:nvSpPr>
        <p:spPr>
          <a:xfrm>
            <a:off x="6301531" y="1435955"/>
            <a:ext cx="8442403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DRAWING THE TIMELINE</a:t>
            </a:r>
          </a:p>
        </p:txBody>
      </p:sp>
    </p:spTree>
    <p:extLst>
      <p:ext uri="{BB962C8B-B14F-4D97-AF65-F5344CB8AC3E}">
        <p14:creationId xmlns:p14="http://schemas.microsoft.com/office/powerpoint/2010/main" val="539189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F7AF2A-1E75-2C6A-0378-8D5CC7A82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B39032DF-41FC-DDBD-E613-E775F8153067}"/>
              </a:ext>
            </a:extLst>
          </p:cNvPr>
          <p:cNvGrpSpPr/>
          <p:nvPr/>
        </p:nvGrpSpPr>
        <p:grpSpPr>
          <a:xfrm>
            <a:off x="2300698" y="89174"/>
            <a:ext cx="1796143" cy="1163106"/>
            <a:chOff x="0" y="0"/>
            <a:chExt cx="3095063" cy="136956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A4E23D7-8BBA-2024-8A5B-FD50911E5F2C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0FDD40AF-0911-C8C6-B27E-188E8E388882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1</a:t>
              </a:r>
            </a:p>
          </p:txBody>
        </p:sp>
      </p:grpSp>
      <p:sp>
        <p:nvSpPr>
          <p:cNvPr id="11" name="Rectangle 1">
            <a:extLst>
              <a:ext uri="{FF2B5EF4-FFF2-40B4-BE49-F238E27FC236}">
                <a16:creationId xmlns:a16="http://schemas.microsoft.com/office/drawing/2014/main" id="{177ED26A-8BE3-D565-6ADD-63D2CD8DE8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3942D5ED-0BAE-03FC-0A40-CF1778E9D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57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0325D252-BB48-F754-1BB5-840242DB3F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E8D610D3-5B1C-F8FC-A0BE-5EADCB488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572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45786939-A704-7856-F427-E376AAA636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07B145-B353-9747-F80A-9EE1B30F28B4}"/>
              </a:ext>
            </a:extLst>
          </p:cNvPr>
          <p:cNvSpPr txBox="1"/>
          <p:nvPr/>
        </p:nvSpPr>
        <p:spPr>
          <a:xfrm>
            <a:off x="3198769" y="3300118"/>
            <a:ext cx="1486551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US" sz="4800" b="1" dirty="0">
                <a:solidFill>
                  <a:schemeClr val="bg1"/>
                </a:solidFill>
              </a:rPr>
              <a:t>What similarities or differences are there? 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800" b="1" dirty="0">
                <a:solidFill>
                  <a:schemeClr val="bg1"/>
                </a:solidFill>
              </a:rPr>
              <a:t>Highlight the best moments, how do you feel about the struggles or difficulties. 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800" b="1" dirty="0">
                <a:solidFill>
                  <a:schemeClr val="bg1"/>
                </a:solidFill>
              </a:rPr>
              <a:t>Are there patterns to be seen?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800" b="1" dirty="0">
                <a:solidFill>
                  <a:schemeClr val="bg1"/>
                </a:solidFill>
              </a:rPr>
              <a:t>Highlight any things that are signs of God at work – where are the key changes, and what led to these? 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F0945984-5716-AC84-FD42-CA10B35688F2}"/>
              </a:ext>
            </a:extLst>
          </p:cNvPr>
          <p:cNvSpPr txBox="1"/>
          <p:nvPr/>
        </p:nvSpPr>
        <p:spPr>
          <a:xfrm>
            <a:off x="-9448800" y="1135195"/>
            <a:ext cx="8458200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DRAWING THE TIMELINE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1BD581F-DC58-B4FC-F7A0-B4AA7B362C31}"/>
              </a:ext>
            </a:extLst>
          </p:cNvPr>
          <p:cNvGrpSpPr/>
          <p:nvPr/>
        </p:nvGrpSpPr>
        <p:grpSpPr>
          <a:xfrm>
            <a:off x="-2469925" y="726542"/>
            <a:ext cx="7857253" cy="1496146"/>
            <a:chOff x="-276885" y="1184807"/>
            <a:chExt cx="7857253" cy="1496146"/>
          </a:xfrm>
        </p:grpSpPr>
        <p:sp>
          <p:nvSpPr>
            <p:cNvPr id="23" name="TextBox 2">
              <a:extLst>
                <a:ext uri="{FF2B5EF4-FFF2-40B4-BE49-F238E27FC236}">
                  <a16:creationId xmlns:a16="http://schemas.microsoft.com/office/drawing/2014/main" id="{ABA96A48-8B5E-9150-EBA7-92373EAC44D8}"/>
                </a:ext>
              </a:extLst>
            </p:cNvPr>
            <p:cNvSpPr txBox="1"/>
            <p:nvPr/>
          </p:nvSpPr>
          <p:spPr>
            <a:xfrm rot="21434471">
              <a:off x="-276885" y="1184807"/>
              <a:ext cx="7857253" cy="10665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187"/>
                </a:lnSpc>
                <a:spcBef>
                  <a:spcPct val="0"/>
                </a:spcBef>
              </a:pPr>
              <a:r>
                <a:rPr lang="en-US" sz="5400" spc="223" dirty="0">
                  <a:solidFill>
                    <a:srgbClr val="CF0A0A"/>
                  </a:solidFill>
                  <a:latin typeface="Anton"/>
                  <a:ea typeface="Anton"/>
                  <a:cs typeface="Anton"/>
                  <a:sym typeface="Anton"/>
                </a:rPr>
                <a:t>Timeline</a:t>
              </a:r>
            </a:p>
          </p:txBody>
        </p:sp>
        <p:sp>
          <p:nvSpPr>
            <p:cNvPr id="24" name="TextBox 3">
              <a:extLst>
                <a:ext uri="{FF2B5EF4-FFF2-40B4-BE49-F238E27FC236}">
                  <a16:creationId xmlns:a16="http://schemas.microsoft.com/office/drawing/2014/main" id="{1D16F9F6-A576-AAFE-47D8-7A1301ADD7E4}"/>
                </a:ext>
              </a:extLst>
            </p:cNvPr>
            <p:cNvSpPr txBox="1"/>
            <p:nvPr/>
          </p:nvSpPr>
          <p:spPr>
            <a:xfrm rot="21434471">
              <a:off x="751516" y="2032699"/>
              <a:ext cx="6077645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346"/>
                </a:lnSpc>
                <a:spcBef>
                  <a:spcPct val="0"/>
                </a:spcBef>
              </a:pPr>
              <a:r>
                <a:rPr lang="en-US" sz="3600" spc="129" dirty="0">
                  <a:solidFill>
                    <a:srgbClr val="1C3DB5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A Panoramic View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6037230-CDB2-AF69-D723-FD1E0E1B3B78}"/>
              </a:ext>
            </a:extLst>
          </p:cNvPr>
          <p:cNvGrpSpPr/>
          <p:nvPr/>
        </p:nvGrpSpPr>
        <p:grpSpPr>
          <a:xfrm>
            <a:off x="1192379" y="5562276"/>
            <a:ext cx="1368138" cy="4366009"/>
            <a:chOff x="1192379" y="5562276"/>
            <a:chExt cx="1368138" cy="4366009"/>
          </a:xfrm>
        </p:grpSpPr>
        <p:sp>
          <p:nvSpPr>
            <p:cNvPr id="28" name="Freeform 2">
              <a:extLst>
                <a:ext uri="{FF2B5EF4-FFF2-40B4-BE49-F238E27FC236}">
                  <a16:creationId xmlns:a16="http://schemas.microsoft.com/office/drawing/2014/main" id="{E6522A25-8778-7E43-AA4B-EDBEC1965B46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9" name="TextBox 7">
              <a:extLst>
                <a:ext uri="{FF2B5EF4-FFF2-40B4-BE49-F238E27FC236}">
                  <a16:creationId xmlns:a16="http://schemas.microsoft.com/office/drawing/2014/main" id="{B771D1C5-4B86-687F-6925-736CECDEE958}"/>
                </a:ext>
              </a:extLst>
            </p:cNvPr>
            <p:cNvSpPr txBox="1"/>
            <p:nvPr/>
          </p:nvSpPr>
          <p:spPr>
            <a:xfrm rot="16200000">
              <a:off x="-183261" y="7670470"/>
              <a:ext cx="3561117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2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193FBDB-8F1A-7E19-D628-D800A298541B}"/>
              </a:ext>
            </a:extLst>
          </p:cNvPr>
          <p:cNvGrpSpPr/>
          <p:nvPr/>
        </p:nvGrpSpPr>
        <p:grpSpPr>
          <a:xfrm>
            <a:off x="1344779" y="-4998498"/>
            <a:ext cx="1368138" cy="4366009"/>
            <a:chOff x="1192379" y="5562276"/>
            <a:chExt cx="1368138" cy="4366009"/>
          </a:xfrm>
        </p:grpSpPr>
        <p:sp>
          <p:nvSpPr>
            <p:cNvPr id="31" name="Freeform 2">
              <a:extLst>
                <a:ext uri="{FF2B5EF4-FFF2-40B4-BE49-F238E27FC236}">
                  <a16:creationId xmlns:a16="http://schemas.microsoft.com/office/drawing/2014/main" id="{BC25178D-74FB-2A24-2D5A-171579D2EA92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2" name="TextBox 7">
              <a:extLst>
                <a:ext uri="{FF2B5EF4-FFF2-40B4-BE49-F238E27FC236}">
                  <a16:creationId xmlns:a16="http://schemas.microsoft.com/office/drawing/2014/main" id="{BB1052C4-B94A-D689-F0E2-622622DCA5AC}"/>
                </a:ext>
              </a:extLst>
            </p:cNvPr>
            <p:cNvSpPr txBox="1"/>
            <p:nvPr/>
          </p:nvSpPr>
          <p:spPr>
            <a:xfrm rot="16200000">
              <a:off x="-183261" y="7670470"/>
              <a:ext cx="3561117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1</a:t>
              </a:r>
            </a:p>
          </p:txBody>
        </p:sp>
      </p:grpSp>
      <p:sp>
        <p:nvSpPr>
          <p:cNvPr id="33" name="TextBox 4">
            <a:extLst>
              <a:ext uri="{FF2B5EF4-FFF2-40B4-BE49-F238E27FC236}">
                <a16:creationId xmlns:a16="http://schemas.microsoft.com/office/drawing/2014/main" id="{8F01C78F-8D53-5D84-CCDF-CA53538D1626}"/>
              </a:ext>
            </a:extLst>
          </p:cNvPr>
          <p:cNvSpPr txBox="1"/>
          <p:nvPr/>
        </p:nvSpPr>
        <p:spPr>
          <a:xfrm>
            <a:off x="5715000" y="1863750"/>
            <a:ext cx="7772400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TIMELINE COMMENTARY</a:t>
            </a:r>
          </a:p>
        </p:txBody>
      </p:sp>
    </p:spTree>
    <p:extLst>
      <p:ext uri="{BB962C8B-B14F-4D97-AF65-F5344CB8AC3E}">
        <p14:creationId xmlns:p14="http://schemas.microsoft.com/office/powerpoint/2010/main" val="814707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59C77-9C75-8674-1349-A3ABD431F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13EAF83-14FD-939D-652A-ACFA45C04EF7}"/>
              </a:ext>
            </a:extLst>
          </p:cNvPr>
          <p:cNvGrpSpPr/>
          <p:nvPr/>
        </p:nvGrpSpPr>
        <p:grpSpPr>
          <a:xfrm>
            <a:off x="0" y="0"/>
            <a:ext cx="14974883" cy="10148565"/>
            <a:chOff x="0" y="15354"/>
            <a:chExt cx="14974883" cy="10148565"/>
          </a:xfrm>
        </p:grpSpPr>
        <p:sp>
          <p:nvSpPr>
            <p:cNvPr id="7" name="Freeform 2">
              <a:extLst>
                <a:ext uri="{FF2B5EF4-FFF2-40B4-BE49-F238E27FC236}">
                  <a16:creationId xmlns:a16="http://schemas.microsoft.com/office/drawing/2014/main" id="{D525D481-FEC3-99EC-1034-CB67B83E970C}"/>
                </a:ext>
              </a:extLst>
            </p:cNvPr>
            <p:cNvSpPr/>
            <p:nvPr/>
          </p:nvSpPr>
          <p:spPr>
            <a:xfrm flipV="1">
              <a:off x="0" y="15354"/>
              <a:ext cx="12961211" cy="3234816"/>
            </a:xfrm>
            <a:custGeom>
              <a:avLst/>
              <a:gdLst/>
              <a:ahLst/>
              <a:cxnLst/>
              <a:rect l="l" t="t" r="r" b="b"/>
              <a:pathLst>
                <a:path w="7634423" h="1447359">
                  <a:moveTo>
                    <a:pt x="0" y="1447359"/>
                  </a:moveTo>
                  <a:lnTo>
                    <a:pt x="7634424" y="1447359"/>
                  </a:lnTo>
                  <a:lnTo>
                    <a:pt x="7634424" y="0"/>
                  </a:lnTo>
                  <a:lnTo>
                    <a:pt x="0" y="0"/>
                  </a:lnTo>
                  <a:lnTo>
                    <a:pt x="0" y="1447359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61A5246D-025F-4460-4074-D44DC24CD33D}"/>
                </a:ext>
              </a:extLst>
            </p:cNvPr>
            <p:cNvSpPr txBox="1"/>
            <p:nvPr/>
          </p:nvSpPr>
          <p:spPr>
            <a:xfrm rot="21434471">
              <a:off x="5928646" y="1704687"/>
              <a:ext cx="7160284" cy="12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187"/>
                </a:lnSpc>
                <a:spcBef>
                  <a:spcPct val="0"/>
                </a:spcBef>
              </a:pPr>
              <a:r>
                <a:rPr lang="en-US" sz="9600" spc="223" dirty="0">
                  <a:solidFill>
                    <a:srgbClr val="CF0A0A"/>
                  </a:solidFill>
                  <a:latin typeface="Anton" panose="00000500000000000000" pitchFamily="2" charset="0"/>
                  <a:ea typeface="Anton"/>
                  <a:cs typeface="Anton"/>
                  <a:sym typeface="Anton"/>
                </a:rPr>
                <a:t>Future Focus:</a:t>
              </a:r>
            </a:p>
          </p:txBody>
        </p:sp>
        <p:sp>
          <p:nvSpPr>
            <p:cNvPr id="14" name="Freeform 4">
              <a:extLst>
                <a:ext uri="{FF2B5EF4-FFF2-40B4-BE49-F238E27FC236}">
                  <a16:creationId xmlns:a16="http://schemas.microsoft.com/office/drawing/2014/main" id="{609E1E47-80D9-6FBE-06D1-92029FD80E37}"/>
                </a:ext>
              </a:extLst>
            </p:cNvPr>
            <p:cNvSpPr/>
            <p:nvPr/>
          </p:nvSpPr>
          <p:spPr>
            <a:xfrm>
              <a:off x="4602885" y="3212070"/>
              <a:ext cx="10371998" cy="6461161"/>
            </a:xfrm>
            <a:custGeom>
              <a:avLst/>
              <a:gdLst/>
              <a:ahLst/>
              <a:cxnLst/>
              <a:rect l="l" t="t" r="r" b="b"/>
              <a:pathLst>
                <a:path w="7035892" h="4661278">
                  <a:moveTo>
                    <a:pt x="0" y="0"/>
                  </a:moveTo>
                  <a:lnTo>
                    <a:pt x="7035892" y="0"/>
                  </a:lnTo>
                  <a:lnTo>
                    <a:pt x="7035892" y="4661278"/>
                  </a:lnTo>
                  <a:lnTo>
                    <a:pt x="0" y="46612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sp>
          <p:nvSpPr>
            <p:cNvPr id="15" name="TextBox 5">
              <a:extLst>
                <a:ext uri="{FF2B5EF4-FFF2-40B4-BE49-F238E27FC236}">
                  <a16:creationId xmlns:a16="http://schemas.microsoft.com/office/drawing/2014/main" id="{3303E13A-0D23-5D52-E664-B76099456AD0}"/>
                </a:ext>
              </a:extLst>
            </p:cNvPr>
            <p:cNvSpPr txBox="1"/>
            <p:nvPr/>
          </p:nvSpPr>
          <p:spPr>
            <a:xfrm rot="21434471">
              <a:off x="5358516" y="2787752"/>
              <a:ext cx="8860738" cy="14330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061"/>
                </a:lnSpc>
                <a:spcBef>
                  <a:spcPct val="0"/>
                </a:spcBef>
              </a:pPr>
              <a:r>
                <a:rPr lang="en-US" sz="12000" spc="244" dirty="0">
                  <a:solidFill>
                    <a:srgbClr val="1C3DB5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THE WAY AHEAD</a:t>
              </a:r>
            </a:p>
          </p:txBody>
        </p:sp>
        <p:sp>
          <p:nvSpPr>
            <p:cNvPr id="16" name="TextBox 9">
              <a:extLst>
                <a:ext uri="{FF2B5EF4-FFF2-40B4-BE49-F238E27FC236}">
                  <a16:creationId xmlns:a16="http://schemas.microsoft.com/office/drawing/2014/main" id="{4A567760-F7F7-CD1C-12C0-01FB6328D29B}"/>
                </a:ext>
              </a:extLst>
            </p:cNvPr>
            <p:cNvSpPr txBox="1"/>
            <p:nvPr/>
          </p:nvSpPr>
          <p:spPr>
            <a:xfrm>
              <a:off x="1728522" y="9030564"/>
              <a:ext cx="8101278" cy="3063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185"/>
                </a:lnSpc>
                <a:spcBef>
                  <a:spcPct val="0"/>
                </a:spcBef>
              </a:pPr>
              <a:r>
                <a:rPr lang="en-US" sz="2800" spc="53" dirty="0">
                  <a:solidFill>
                    <a:srgbClr val="012F71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The Uniting Presbyterian Church of Southern Africa</a:t>
              </a: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86CB3FF4-20D4-18D2-1DF7-AAFA43D80FA8}"/>
                </a:ext>
              </a:extLst>
            </p:cNvPr>
            <p:cNvSpPr txBox="1"/>
            <p:nvPr/>
          </p:nvSpPr>
          <p:spPr>
            <a:xfrm>
              <a:off x="1412212" y="9591055"/>
              <a:ext cx="6168832" cy="3063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185"/>
                </a:lnSpc>
                <a:spcBef>
                  <a:spcPct val="0"/>
                </a:spcBef>
              </a:pPr>
              <a:r>
                <a:rPr lang="en-US" sz="2800" spc="53" dirty="0">
                  <a:solidFill>
                    <a:srgbClr val="012F71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Mission &amp; Discipleship Committee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44B9FBE-CD85-2560-DC26-B9C29E0AF69D}"/>
                </a:ext>
              </a:extLst>
            </p:cNvPr>
            <p:cNvCxnSpPr/>
            <p:nvPr/>
          </p:nvCxnSpPr>
          <p:spPr>
            <a:xfrm>
              <a:off x="1931061" y="9426054"/>
              <a:ext cx="7696200" cy="0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Picture 18" descr="A blue and red cross with red and white lines&#10;&#10;Description automatically generated">
              <a:extLst>
                <a:ext uri="{FF2B5EF4-FFF2-40B4-BE49-F238E27FC236}">
                  <a16:creationId xmlns:a16="http://schemas.microsoft.com/office/drawing/2014/main" id="{B7E380D6-7688-4CF2-677A-8432C1BF99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021" y="7810500"/>
              <a:ext cx="1744902" cy="23534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871902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6558</TotalTime>
  <Words>368</Words>
  <Application>Microsoft Office PowerPoint</Application>
  <PresentationFormat>Custom</PresentationFormat>
  <Paragraphs>66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Anton</vt:lpstr>
      <vt:lpstr>Calibri</vt:lpstr>
      <vt:lpstr>Teko</vt:lpstr>
      <vt:lpstr>Aptos</vt:lpstr>
      <vt:lpstr>Tek Tall Arabic medium Bold</vt:lpstr>
      <vt:lpstr>Calibri (MS)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FutureFocus_UPCSA (Presentation)</dc:title>
  <dc:creator>Sascha Marchinkowski</dc:creator>
  <cp:lastModifiedBy>Sascha Marchinkowski</cp:lastModifiedBy>
  <cp:revision>2</cp:revision>
  <dcterms:created xsi:type="dcterms:W3CDTF">2006-08-16T00:00:00Z</dcterms:created>
  <dcterms:modified xsi:type="dcterms:W3CDTF">2025-01-24T09:12:42Z</dcterms:modified>
  <dc:identifier>DAGcR_FzXAA</dc:identifier>
</cp:coreProperties>
</file>